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89" r:id="rId6"/>
    <p:sldId id="263" r:id="rId7"/>
    <p:sldId id="266" r:id="rId8"/>
    <p:sldId id="269" r:id="rId9"/>
    <p:sldId id="290" r:id="rId10"/>
    <p:sldId id="267" r:id="rId11"/>
    <p:sldId id="268" r:id="rId12"/>
    <p:sldId id="296" r:id="rId13"/>
    <p:sldId id="270" r:id="rId14"/>
    <p:sldId id="293" r:id="rId15"/>
    <p:sldId id="294" r:id="rId16"/>
    <p:sldId id="295" r:id="rId17"/>
    <p:sldId id="297" r:id="rId18"/>
    <p:sldId id="271" r:id="rId19"/>
    <p:sldId id="291" r:id="rId20"/>
    <p:sldId id="275" r:id="rId21"/>
    <p:sldId id="292"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550" userDrawn="1">
          <p15:clr>
            <a:srgbClr val="A4A3A4"/>
          </p15:clr>
        </p15:guide>
        <p15:guide id="4" orient="horz" pos="3770" userDrawn="1">
          <p15:clr>
            <a:srgbClr val="A4A3A4"/>
          </p15:clr>
        </p15:guide>
        <p15:guide id="5" pos="574" userDrawn="1">
          <p15:clr>
            <a:srgbClr val="A4A3A4"/>
          </p15:clr>
        </p15:guide>
        <p15:guide id="6" pos="7106" userDrawn="1">
          <p15:clr>
            <a:srgbClr val="A4A3A4"/>
          </p15:clr>
        </p15:guide>
        <p15:guide id="7" orient="horz" pos="13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E7E"/>
    <a:srgbClr val="FAF1CE"/>
    <a:srgbClr val="F4D964"/>
    <a:srgbClr val="94D9D4"/>
    <a:srgbClr val="D5F4D3"/>
    <a:srgbClr val="7BA9B5"/>
    <a:srgbClr val="7BAA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88" autoAdjust="0"/>
    <p:restoredTop sz="94660"/>
  </p:normalViewPr>
  <p:slideViewPr>
    <p:cSldViewPr snapToGrid="0" showGuides="1">
      <p:cViewPr varScale="1">
        <p:scale>
          <a:sx n="47" d="100"/>
          <a:sy n="47" d="100"/>
        </p:scale>
        <p:origin x="29" y="854"/>
      </p:cViewPr>
      <p:guideLst>
        <p:guide orient="horz" pos="2160"/>
        <p:guide pos="3840"/>
        <p:guide orient="horz" pos="550"/>
        <p:guide orient="horz" pos="3770"/>
        <p:guide pos="574"/>
        <p:guide pos="7106"/>
        <p:guide orient="horz" pos="13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charts/_rels/chart1.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705384239121854E-2"/>
          <c:y val="4.4954958187390273E-2"/>
          <c:w val="0.92693526500428658"/>
          <c:h val="0.85248110421417167"/>
        </c:manualLayout>
      </c:layout>
      <c:barChart>
        <c:barDir val="col"/>
        <c:grouping val="clustered"/>
        <c:varyColors val="0"/>
        <c:ser>
          <c:idx val="0"/>
          <c:order val="0"/>
          <c:tx>
            <c:strRef>
              <c:f>Sheet1!$B$1</c:f>
              <c:strCache>
                <c:ptCount val="1"/>
                <c:pt idx="0">
                  <c:v>系列 1</c:v>
                </c:pt>
              </c:strCache>
            </c:strRef>
          </c:tx>
          <c:spPr>
            <a:blipFill>
              <a:blip xmlns:r="http://schemas.openxmlformats.org/officeDocument/2006/relationships" r:embed="rId3"/>
              <a:stretch>
                <a:fillRect/>
              </a:stretch>
            </a:blipFill>
            <a:ln>
              <a:noFill/>
            </a:ln>
            <a:effectLst/>
          </c:spPr>
          <c:invertIfNegative val="0"/>
          <c:cat>
            <c:strRef>
              <c:f>Sheet1!$A$2:$A$7</c:f>
              <c:strCache>
                <c:ptCount val="6"/>
                <c:pt idx="0">
                  <c:v>类别 1</c:v>
                </c:pt>
                <c:pt idx="1">
                  <c:v>类别 2</c:v>
                </c:pt>
                <c:pt idx="2">
                  <c:v>类别 3</c:v>
                </c:pt>
                <c:pt idx="3">
                  <c:v>类别 4</c:v>
                </c:pt>
                <c:pt idx="4">
                  <c:v>类别 5</c:v>
                </c:pt>
                <c:pt idx="5">
                  <c:v>类别 6</c:v>
                </c:pt>
              </c:strCache>
            </c:strRef>
          </c:cat>
          <c:val>
            <c:numRef>
              <c:f>Sheet1!$B$2:$B$7</c:f>
              <c:numCache>
                <c:formatCode>General</c:formatCode>
                <c:ptCount val="6"/>
                <c:pt idx="0">
                  <c:v>4.3</c:v>
                </c:pt>
                <c:pt idx="1">
                  <c:v>2.5</c:v>
                </c:pt>
                <c:pt idx="2">
                  <c:v>3.5</c:v>
                </c:pt>
                <c:pt idx="3">
                  <c:v>4.5</c:v>
                </c:pt>
                <c:pt idx="4">
                  <c:v>2.4</c:v>
                </c:pt>
                <c:pt idx="5">
                  <c:v>4.7</c:v>
                </c:pt>
              </c:numCache>
            </c:numRef>
          </c:val>
          <c:extLst>
            <c:ext xmlns:c16="http://schemas.microsoft.com/office/drawing/2014/chart" uri="{C3380CC4-5D6E-409C-BE32-E72D297353CC}">
              <c16:uniqueId val="{00000000-CFA9-4637-AE88-E3361635DC46}"/>
            </c:ext>
          </c:extLst>
        </c:ser>
        <c:dLbls>
          <c:showLegendKey val="0"/>
          <c:showVal val="0"/>
          <c:showCatName val="0"/>
          <c:showSerName val="0"/>
          <c:showPercent val="0"/>
          <c:showBubbleSize val="0"/>
        </c:dLbls>
        <c:gapWidth val="219"/>
        <c:overlap val="-27"/>
        <c:axId val="369602511"/>
        <c:axId val="338116607"/>
      </c:barChart>
      <c:catAx>
        <c:axId val="3696025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338116607"/>
        <c:crosses val="autoZero"/>
        <c:auto val="1"/>
        <c:lblAlgn val="ctr"/>
        <c:lblOffset val="100"/>
        <c:noMultiLvlLbl val="0"/>
      </c:catAx>
      <c:valAx>
        <c:axId val="33811660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ea"/>
                <a:sym typeface="+mn-lt"/>
              </a:defRPr>
            </a:pPr>
            <a:endParaRPr lang="zh-CN"/>
          </a:p>
        </c:txPr>
        <c:crossAx val="3696025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explosion val="6"/>
          <c:dPt>
            <c:idx val="0"/>
            <c:bubble3D val="0"/>
            <c:spPr>
              <a:solidFill>
                <a:srgbClr val="94D9D4"/>
              </a:solidFill>
              <a:ln w="19050">
                <a:solidFill>
                  <a:schemeClr val="lt1"/>
                </a:solidFill>
              </a:ln>
              <a:effectLst/>
            </c:spPr>
            <c:extLst>
              <c:ext xmlns:c16="http://schemas.microsoft.com/office/drawing/2014/chart" uri="{C3380CC4-5D6E-409C-BE32-E72D297353CC}">
                <c16:uniqueId val="{00000002-7413-4FA2-8E3E-FD83E798A6B1}"/>
              </c:ext>
            </c:extLst>
          </c:dPt>
          <c:dPt>
            <c:idx val="1"/>
            <c:bubble3D val="0"/>
            <c:spPr>
              <a:solidFill>
                <a:srgbClr val="446E7E"/>
              </a:solidFill>
              <a:ln w="19050">
                <a:solidFill>
                  <a:schemeClr val="lt1"/>
                </a:solidFill>
              </a:ln>
              <a:effectLst/>
            </c:spPr>
            <c:extLst>
              <c:ext xmlns:c16="http://schemas.microsoft.com/office/drawing/2014/chart" uri="{C3380CC4-5D6E-409C-BE32-E72D297353CC}">
                <c16:uniqueId val="{00000003-7413-4FA2-8E3E-FD83E798A6B1}"/>
              </c:ext>
            </c:extLst>
          </c:dPt>
          <c:dPt>
            <c:idx val="2"/>
            <c:bubble3D val="0"/>
            <c:spPr>
              <a:solidFill>
                <a:srgbClr val="D5F4D3"/>
              </a:solidFill>
              <a:ln w="19050">
                <a:solidFill>
                  <a:schemeClr val="lt1"/>
                </a:solidFill>
              </a:ln>
              <a:effectLst/>
            </c:spPr>
            <c:extLst>
              <c:ext xmlns:c16="http://schemas.microsoft.com/office/drawing/2014/chart" uri="{C3380CC4-5D6E-409C-BE32-E72D297353CC}">
                <c16:uniqueId val="{00000004-7413-4FA2-8E3E-FD83E798A6B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A7A-433F-9FFD-96024E5A632F}"/>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2</c:v>
                </c:pt>
                <c:pt idx="1">
                  <c:v>2</c:v>
                </c:pt>
                <c:pt idx="2">
                  <c:v>2</c:v>
                </c:pt>
                <c:pt idx="3">
                  <c:v>2</c:v>
                </c:pt>
              </c:numCache>
            </c:numRef>
          </c:val>
          <c:extLst>
            <c:ext xmlns:c16="http://schemas.microsoft.com/office/drawing/2014/chart" uri="{C3380CC4-5D6E-409C-BE32-E72D297353CC}">
              <c16:uniqueId val="{00000000-7413-4FA2-8E3E-FD83E798A6B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20E095-8F73-4DD6-91F3-46F2D99586A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D2FAA37-AB1C-48CA-BAD1-10E07ED127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67F08D9-9DFD-4D96-B39D-6576E7C9BE25}"/>
              </a:ext>
            </a:extLst>
          </p:cNvPr>
          <p:cNvSpPr>
            <a:spLocks noGrp="1"/>
          </p:cNvSpPr>
          <p:nvPr>
            <p:ph type="dt" sz="half" idx="10"/>
          </p:nvPr>
        </p:nvSpPr>
        <p:spPr/>
        <p:txBody>
          <a:bodyPr/>
          <a:lstStyle/>
          <a:p>
            <a:fld id="{FC289EE7-8220-4490-A8A2-EB40C147EA7D}" type="datetimeFigureOut">
              <a:rPr lang="zh-CN" altLang="en-US" smtClean="0"/>
              <a:t>2020/10/21</a:t>
            </a:fld>
            <a:endParaRPr lang="zh-CN" altLang="en-US"/>
          </a:p>
        </p:txBody>
      </p:sp>
      <p:sp>
        <p:nvSpPr>
          <p:cNvPr id="5" name="页脚占位符 4">
            <a:extLst>
              <a:ext uri="{FF2B5EF4-FFF2-40B4-BE49-F238E27FC236}">
                <a16:creationId xmlns:a16="http://schemas.microsoft.com/office/drawing/2014/main" id="{1B5F3864-18F7-4E1B-972F-4D914E9EA8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17BF361-CC30-443D-8937-AA6BBA446839}"/>
              </a:ext>
            </a:extLst>
          </p:cNvPr>
          <p:cNvSpPr>
            <a:spLocks noGrp="1"/>
          </p:cNvSpPr>
          <p:nvPr>
            <p:ph type="sldNum" sz="quarter" idx="12"/>
          </p:nvPr>
        </p:nvSpPr>
        <p:spPr/>
        <p:txBody>
          <a:bodyPr/>
          <a:lstStyle/>
          <a:p>
            <a:fld id="{B65519FF-B1F0-4C70-9B33-B29F9B16A84B}" type="slidenum">
              <a:rPr lang="zh-CN" altLang="en-US" smtClean="0"/>
              <a:t>‹#›</a:t>
            </a:fld>
            <a:endParaRPr lang="zh-CN" altLang="en-US"/>
          </a:p>
        </p:txBody>
      </p:sp>
    </p:spTree>
    <p:extLst>
      <p:ext uri="{BB962C8B-B14F-4D97-AF65-F5344CB8AC3E}">
        <p14:creationId xmlns:p14="http://schemas.microsoft.com/office/powerpoint/2010/main" val="172607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3305B8-FB72-4582-A900-C55EDB28E49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03597A-07F1-450D-BD2D-1E837788C20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61C6D1A-DC10-4479-9276-4FB02B4B6633}"/>
              </a:ext>
            </a:extLst>
          </p:cNvPr>
          <p:cNvSpPr>
            <a:spLocks noGrp="1"/>
          </p:cNvSpPr>
          <p:nvPr>
            <p:ph type="dt" sz="half" idx="10"/>
          </p:nvPr>
        </p:nvSpPr>
        <p:spPr/>
        <p:txBody>
          <a:bodyPr/>
          <a:lstStyle/>
          <a:p>
            <a:fld id="{FC289EE7-8220-4490-A8A2-EB40C147EA7D}" type="datetimeFigureOut">
              <a:rPr lang="zh-CN" altLang="en-US" smtClean="0"/>
              <a:t>2020/10/21</a:t>
            </a:fld>
            <a:endParaRPr lang="zh-CN" altLang="en-US"/>
          </a:p>
        </p:txBody>
      </p:sp>
      <p:sp>
        <p:nvSpPr>
          <p:cNvPr id="5" name="页脚占位符 4">
            <a:extLst>
              <a:ext uri="{FF2B5EF4-FFF2-40B4-BE49-F238E27FC236}">
                <a16:creationId xmlns:a16="http://schemas.microsoft.com/office/drawing/2014/main" id="{60BD86F1-48F6-4E17-AA0C-5AD6241B23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6D37C66-7B89-48DE-890C-0C0064D1146F}"/>
              </a:ext>
            </a:extLst>
          </p:cNvPr>
          <p:cNvSpPr>
            <a:spLocks noGrp="1"/>
          </p:cNvSpPr>
          <p:nvPr>
            <p:ph type="sldNum" sz="quarter" idx="12"/>
          </p:nvPr>
        </p:nvSpPr>
        <p:spPr/>
        <p:txBody>
          <a:bodyPr/>
          <a:lstStyle/>
          <a:p>
            <a:fld id="{B65519FF-B1F0-4C70-9B33-B29F9B16A84B}" type="slidenum">
              <a:rPr lang="zh-CN" altLang="en-US" smtClean="0"/>
              <a:t>‹#›</a:t>
            </a:fld>
            <a:endParaRPr lang="zh-CN" altLang="en-US"/>
          </a:p>
        </p:txBody>
      </p:sp>
    </p:spTree>
    <p:extLst>
      <p:ext uri="{BB962C8B-B14F-4D97-AF65-F5344CB8AC3E}">
        <p14:creationId xmlns:p14="http://schemas.microsoft.com/office/powerpoint/2010/main" val="148099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3DCDD49-DDD2-49F8-910A-9F8D40D0EB5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9ED6B3E-D223-4BC6-8DE0-DAF59557A3A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829C7A6-9BDD-4781-87CC-BF24C249B686}"/>
              </a:ext>
            </a:extLst>
          </p:cNvPr>
          <p:cNvSpPr>
            <a:spLocks noGrp="1"/>
          </p:cNvSpPr>
          <p:nvPr>
            <p:ph type="dt" sz="half" idx="10"/>
          </p:nvPr>
        </p:nvSpPr>
        <p:spPr/>
        <p:txBody>
          <a:bodyPr/>
          <a:lstStyle/>
          <a:p>
            <a:fld id="{FC289EE7-8220-4490-A8A2-EB40C147EA7D}" type="datetimeFigureOut">
              <a:rPr lang="zh-CN" altLang="en-US" smtClean="0"/>
              <a:t>2020/10/21</a:t>
            </a:fld>
            <a:endParaRPr lang="zh-CN" altLang="en-US"/>
          </a:p>
        </p:txBody>
      </p:sp>
      <p:sp>
        <p:nvSpPr>
          <p:cNvPr id="5" name="页脚占位符 4">
            <a:extLst>
              <a:ext uri="{FF2B5EF4-FFF2-40B4-BE49-F238E27FC236}">
                <a16:creationId xmlns:a16="http://schemas.microsoft.com/office/drawing/2014/main" id="{E1B06DFE-CA2C-47CD-9653-5E3BFFD8EA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E91AC9E-A76F-4916-B07B-8D8665F8E4CE}"/>
              </a:ext>
            </a:extLst>
          </p:cNvPr>
          <p:cNvSpPr>
            <a:spLocks noGrp="1"/>
          </p:cNvSpPr>
          <p:nvPr>
            <p:ph type="sldNum" sz="quarter" idx="12"/>
          </p:nvPr>
        </p:nvSpPr>
        <p:spPr/>
        <p:txBody>
          <a:bodyPr/>
          <a:lstStyle/>
          <a:p>
            <a:fld id="{B65519FF-B1F0-4C70-9B33-B29F9B16A84B}" type="slidenum">
              <a:rPr lang="zh-CN" altLang="en-US" smtClean="0"/>
              <a:t>‹#›</a:t>
            </a:fld>
            <a:endParaRPr lang="zh-CN" altLang="en-US"/>
          </a:p>
        </p:txBody>
      </p:sp>
    </p:spTree>
    <p:extLst>
      <p:ext uri="{BB962C8B-B14F-4D97-AF65-F5344CB8AC3E}">
        <p14:creationId xmlns:p14="http://schemas.microsoft.com/office/powerpoint/2010/main" val="3129903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76406D-795D-442F-9665-A0F02981ED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D40254-EED7-46D3-B5DB-A53C3844E47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C8910A-F82D-4E80-A266-1376C9CB03AC}"/>
              </a:ext>
            </a:extLst>
          </p:cNvPr>
          <p:cNvSpPr>
            <a:spLocks noGrp="1"/>
          </p:cNvSpPr>
          <p:nvPr>
            <p:ph type="dt" sz="half" idx="10"/>
          </p:nvPr>
        </p:nvSpPr>
        <p:spPr/>
        <p:txBody>
          <a:bodyPr/>
          <a:lstStyle/>
          <a:p>
            <a:fld id="{FC289EE7-8220-4490-A8A2-EB40C147EA7D}" type="datetimeFigureOut">
              <a:rPr lang="zh-CN" altLang="en-US" smtClean="0"/>
              <a:t>2020/10/21</a:t>
            </a:fld>
            <a:endParaRPr lang="zh-CN" altLang="en-US"/>
          </a:p>
        </p:txBody>
      </p:sp>
      <p:sp>
        <p:nvSpPr>
          <p:cNvPr id="5" name="页脚占位符 4">
            <a:extLst>
              <a:ext uri="{FF2B5EF4-FFF2-40B4-BE49-F238E27FC236}">
                <a16:creationId xmlns:a16="http://schemas.microsoft.com/office/drawing/2014/main" id="{175F2821-AF33-452C-B1C1-70BA5D24AE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95F2AC8-5796-485E-8540-5C725F07E4CC}"/>
              </a:ext>
            </a:extLst>
          </p:cNvPr>
          <p:cNvSpPr>
            <a:spLocks noGrp="1"/>
          </p:cNvSpPr>
          <p:nvPr>
            <p:ph type="sldNum" sz="quarter" idx="12"/>
          </p:nvPr>
        </p:nvSpPr>
        <p:spPr/>
        <p:txBody>
          <a:bodyPr/>
          <a:lstStyle/>
          <a:p>
            <a:fld id="{B65519FF-B1F0-4C70-9B33-B29F9B16A84B}" type="slidenum">
              <a:rPr lang="zh-CN" altLang="en-US" smtClean="0"/>
              <a:t>‹#›</a:t>
            </a:fld>
            <a:endParaRPr lang="zh-CN" altLang="en-US"/>
          </a:p>
        </p:txBody>
      </p:sp>
    </p:spTree>
    <p:extLst>
      <p:ext uri="{BB962C8B-B14F-4D97-AF65-F5344CB8AC3E}">
        <p14:creationId xmlns:p14="http://schemas.microsoft.com/office/powerpoint/2010/main" val="431497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6F602E-9670-4501-83F9-86E6F75F888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B9D6853-AFC0-41F7-BDBE-5DE0BB3052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1881DB5-090D-49A0-A028-41F1C645E2C7}"/>
              </a:ext>
            </a:extLst>
          </p:cNvPr>
          <p:cNvSpPr>
            <a:spLocks noGrp="1"/>
          </p:cNvSpPr>
          <p:nvPr>
            <p:ph type="dt" sz="half" idx="10"/>
          </p:nvPr>
        </p:nvSpPr>
        <p:spPr/>
        <p:txBody>
          <a:bodyPr/>
          <a:lstStyle/>
          <a:p>
            <a:fld id="{FC289EE7-8220-4490-A8A2-EB40C147EA7D}" type="datetimeFigureOut">
              <a:rPr lang="zh-CN" altLang="en-US" smtClean="0"/>
              <a:t>2020/10/21</a:t>
            </a:fld>
            <a:endParaRPr lang="zh-CN" altLang="en-US"/>
          </a:p>
        </p:txBody>
      </p:sp>
      <p:sp>
        <p:nvSpPr>
          <p:cNvPr id="5" name="页脚占位符 4">
            <a:extLst>
              <a:ext uri="{FF2B5EF4-FFF2-40B4-BE49-F238E27FC236}">
                <a16:creationId xmlns:a16="http://schemas.microsoft.com/office/drawing/2014/main" id="{D190D824-D18F-42F6-B6B3-5305E8DC001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6ABD3C-0794-48BA-A669-84A808961F9A}"/>
              </a:ext>
            </a:extLst>
          </p:cNvPr>
          <p:cNvSpPr>
            <a:spLocks noGrp="1"/>
          </p:cNvSpPr>
          <p:nvPr>
            <p:ph type="sldNum" sz="quarter" idx="12"/>
          </p:nvPr>
        </p:nvSpPr>
        <p:spPr/>
        <p:txBody>
          <a:bodyPr/>
          <a:lstStyle/>
          <a:p>
            <a:fld id="{B65519FF-B1F0-4C70-9B33-B29F9B16A84B}" type="slidenum">
              <a:rPr lang="zh-CN" altLang="en-US" smtClean="0"/>
              <a:t>‹#›</a:t>
            </a:fld>
            <a:endParaRPr lang="zh-CN" altLang="en-US"/>
          </a:p>
        </p:txBody>
      </p:sp>
    </p:spTree>
    <p:extLst>
      <p:ext uri="{BB962C8B-B14F-4D97-AF65-F5344CB8AC3E}">
        <p14:creationId xmlns:p14="http://schemas.microsoft.com/office/powerpoint/2010/main" val="2164065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0D416D-5E92-4C81-93C2-B6532BB5D10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AC6760A-E0D5-4CFE-A759-B491D0C772E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B42425-7AD0-4994-B3C1-57BE8F1A0B9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EAB750D-02C2-4B9A-8F64-F6399F9A116F}"/>
              </a:ext>
            </a:extLst>
          </p:cNvPr>
          <p:cNvSpPr>
            <a:spLocks noGrp="1"/>
          </p:cNvSpPr>
          <p:nvPr>
            <p:ph type="dt" sz="half" idx="10"/>
          </p:nvPr>
        </p:nvSpPr>
        <p:spPr/>
        <p:txBody>
          <a:bodyPr/>
          <a:lstStyle/>
          <a:p>
            <a:fld id="{FC289EE7-8220-4490-A8A2-EB40C147EA7D}" type="datetimeFigureOut">
              <a:rPr lang="zh-CN" altLang="en-US" smtClean="0"/>
              <a:t>2020/10/21</a:t>
            </a:fld>
            <a:endParaRPr lang="zh-CN" altLang="en-US"/>
          </a:p>
        </p:txBody>
      </p:sp>
      <p:sp>
        <p:nvSpPr>
          <p:cNvPr id="6" name="页脚占位符 5">
            <a:extLst>
              <a:ext uri="{FF2B5EF4-FFF2-40B4-BE49-F238E27FC236}">
                <a16:creationId xmlns:a16="http://schemas.microsoft.com/office/drawing/2014/main" id="{95520C6B-8DF1-436E-98D6-DEC62264107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0B0660F-83A3-4B13-97C1-610BE87FB78C}"/>
              </a:ext>
            </a:extLst>
          </p:cNvPr>
          <p:cNvSpPr>
            <a:spLocks noGrp="1"/>
          </p:cNvSpPr>
          <p:nvPr>
            <p:ph type="sldNum" sz="quarter" idx="12"/>
          </p:nvPr>
        </p:nvSpPr>
        <p:spPr/>
        <p:txBody>
          <a:bodyPr/>
          <a:lstStyle/>
          <a:p>
            <a:fld id="{B65519FF-B1F0-4C70-9B33-B29F9B16A84B}" type="slidenum">
              <a:rPr lang="zh-CN" altLang="en-US" smtClean="0"/>
              <a:t>‹#›</a:t>
            </a:fld>
            <a:endParaRPr lang="zh-CN" altLang="en-US"/>
          </a:p>
        </p:txBody>
      </p:sp>
    </p:spTree>
    <p:extLst>
      <p:ext uri="{BB962C8B-B14F-4D97-AF65-F5344CB8AC3E}">
        <p14:creationId xmlns:p14="http://schemas.microsoft.com/office/powerpoint/2010/main" val="1867056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4F8F24-F735-4472-8E45-B289527222B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49C5911-16D7-4C53-9024-6A92B09B7C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9BFB2B7-FBF1-4F50-A09E-D64BD34784F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4B54A75-76BD-48EF-9D31-5B4B16BC33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EF737FA-DB66-4425-AADF-328EA8F24F4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4C90339-4EE4-46BE-825A-4C46BFE54974}"/>
              </a:ext>
            </a:extLst>
          </p:cNvPr>
          <p:cNvSpPr>
            <a:spLocks noGrp="1"/>
          </p:cNvSpPr>
          <p:nvPr>
            <p:ph type="dt" sz="half" idx="10"/>
          </p:nvPr>
        </p:nvSpPr>
        <p:spPr/>
        <p:txBody>
          <a:bodyPr/>
          <a:lstStyle/>
          <a:p>
            <a:fld id="{FC289EE7-8220-4490-A8A2-EB40C147EA7D}" type="datetimeFigureOut">
              <a:rPr lang="zh-CN" altLang="en-US" smtClean="0"/>
              <a:t>2020/10/21</a:t>
            </a:fld>
            <a:endParaRPr lang="zh-CN" altLang="en-US"/>
          </a:p>
        </p:txBody>
      </p:sp>
      <p:sp>
        <p:nvSpPr>
          <p:cNvPr id="8" name="页脚占位符 7">
            <a:extLst>
              <a:ext uri="{FF2B5EF4-FFF2-40B4-BE49-F238E27FC236}">
                <a16:creationId xmlns:a16="http://schemas.microsoft.com/office/drawing/2014/main" id="{396EB915-23DD-4692-955D-B0DF9B65E49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675E4D3-4A2B-4D90-8462-AC7D7B14A6A9}"/>
              </a:ext>
            </a:extLst>
          </p:cNvPr>
          <p:cNvSpPr>
            <a:spLocks noGrp="1"/>
          </p:cNvSpPr>
          <p:nvPr>
            <p:ph type="sldNum" sz="quarter" idx="12"/>
          </p:nvPr>
        </p:nvSpPr>
        <p:spPr/>
        <p:txBody>
          <a:bodyPr/>
          <a:lstStyle/>
          <a:p>
            <a:fld id="{B65519FF-B1F0-4C70-9B33-B29F9B16A84B}" type="slidenum">
              <a:rPr lang="zh-CN" altLang="en-US" smtClean="0"/>
              <a:t>‹#›</a:t>
            </a:fld>
            <a:endParaRPr lang="zh-CN" altLang="en-US"/>
          </a:p>
        </p:txBody>
      </p:sp>
    </p:spTree>
    <p:extLst>
      <p:ext uri="{BB962C8B-B14F-4D97-AF65-F5344CB8AC3E}">
        <p14:creationId xmlns:p14="http://schemas.microsoft.com/office/powerpoint/2010/main" val="3856928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C6FB86-C26E-4A07-BE07-BF95DC4A915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CD0F74F-6923-4071-8445-2A4588C4F7E4}"/>
              </a:ext>
            </a:extLst>
          </p:cNvPr>
          <p:cNvSpPr>
            <a:spLocks noGrp="1"/>
          </p:cNvSpPr>
          <p:nvPr>
            <p:ph type="dt" sz="half" idx="10"/>
          </p:nvPr>
        </p:nvSpPr>
        <p:spPr/>
        <p:txBody>
          <a:bodyPr/>
          <a:lstStyle/>
          <a:p>
            <a:fld id="{FC289EE7-8220-4490-A8A2-EB40C147EA7D}" type="datetimeFigureOut">
              <a:rPr lang="zh-CN" altLang="en-US" smtClean="0"/>
              <a:t>2020/10/21</a:t>
            </a:fld>
            <a:endParaRPr lang="zh-CN" altLang="en-US"/>
          </a:p>
        </p:txBody>
      </p:sp>
      <p:sp>
        <p:nvSpPr>
          <p:cNvPr id="4" name="页脚占位符 3">
            <a:extLst>
              <a:ext uri="{FF2B5EF4-FFF2-40B4-BE49-F238E27FC236}">
                <a16:creationId xmlns:a16="http://schemas.microsoft.com/office/drawing/2014/main" id="{2F60D6D6-7639-4CD6-B82F-B2E3922DB36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2DAAF64-CDC7-4145-B216-138562A96DE9}"/>
              </a:ext>
            </a:extLst>
          </p:cNvPr>
          <p:cNvSpPr>
            <a:spLocks noGrp="1"/>
          </p:cNvSpPr>
          <p:nvPr>
            <p:ph type="sldNum" sz="quarter" idx="12"/>
          </p:nvPr>
        </p:nvSpPr>
        <p:spPr/>
        <p:txBody>
          <a:bodyPr/>
          <a:lstStyle/>
          <a:p>
            <a:fld id="{B65519FF-B1F0-4C70-9B33-B29F9B16A84B}" type="slidenum">
              <a:rPr lang="zh-CN" altLang="en-US" smtClean="0"/>
              <a:t>‹#›</a:t>
            </a:fld>
            <a:endParaRPr lang="zh-CN" altLang="en-US"/>
          </a:p>
        </p:txBody>
      </p:sp>
    </p:spTree>
    <p:extLst>
      <p:ext uri="{BB962C8B-B14F-4D97-AF65-F5344CB8AC3E}">
        <p14:creationId xmlns:p14="http://schemas.microsoft.com/office/powerpoint/2010/main" val="2951054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A248FA-AD08-46C9-8734-0A48BA8433D7}"/>
              </a:ext>
            </a:extLst>
          </p:cNvPr>
          <p:cNvSpPr>
            <a:spLocks noGrp="1"/>
          </p:cNvSpPr>
          <p:nvPr>
            <p:ph type="dt" sz="half" idx="10"/>
          </p:nvPr>
        </p:nvSpPr>
        <p:spPr/>
        <p:txBody>
          <a:bodyPr/>
          <a:lstStyle/>
          <a:p>
            <a:fld id="{FC289EE7-8220-4490-A8A2-EB40C147EA7D}" type="datetimeFigureOut">
              <a:rPr lang="zh-CN" altLang="en-US" smtClean="0"/>
              <a:t>2020/10/21</a:t>
            </a:fld>
            <a:endParaRPr lang="zh-CN" altLang="en-US"/>
          </a:p>
        </p:txBody>
      </p:sp>
      <p:sp>
        <p:nvSpPr>
          <p:cNvPr id="3" name="页脚占位符 2">
            <a:extLst>
              <a:ext uri="{FF2B5EF4-FFF2-40B4-BE49-F238E27FC236}">
                <a16:creationId xmlns:a16="http://schemas.microsoft.com/office/drawing/2014/main" id="{C5AD66DA-A287-4A2D-8F43-2718B59B286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E569410-EBEC-4C7D-9569-6CBD04AD4AC5}"/>
              </a:ext>
            </a:extLst>
          </p:cNvPr>
          <p:cNvSpPr>
            <a:spLocks noGrp="1"/>
          </p:cNvSpPr>
          <p:nvPr>
            <p:ph type="sldNum" sz="quarter" idx="12"/>
          </p:nvPr>
        </p:nvSpPr>
        <p:spPr/>
        <p:txBody>
          <a:bodyPr/>
          <a:lstStyle/>
          <a:p>
            <a:fld id="{B65519FF-B1F0-4C70-9B33-B29F9B16A84B}" type="slidenum">
              <a:rPr lang="zh-CN" altLang="en-US" smtClean="0"/>
              <a:t>‹#›</a:t>
            </a:fld>
            <a:endParaRPr lang="zh-CN" altLang="en-US"/>
          </a:p>
        </p:txBody>
      </p:sp>
    </p:spTree>
    <p:extLst>
      <p:ext uri="{BB962C8B-B14F-4D97-AF65-F5344CB8AC3E}">
        <p14:creationId xmlns:p14="http://schemas.microsoft.com/office/powerpoint/2010/main" val="754513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CFE1D8-8AFB-4B1C-BD7A-46A027DA707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9C38891-2022-4CF4-AD3A-06A2E89DCF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E56416A-3DBB-4A11-A869-E142EE573C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9E05D4A-63A3-4307-8327-23D67DBA05E7}"/>
              </a:ext>
            </a:extLst>
          </p:cNvPr>
          <p:cNvSpPr>
            <a:spLocks noGrp="1"/>
          </p:cNvSpPr>
          <p:nvPr>
            <p:ph type="dt" sz="half" idx="10"/>
          </p:nvPr>
        </p:nvSpPr>
        <p:spPr/>
        <p:txBody>
          <a:bodyPr/>
          <a:lstStyle/>
          <a:p>
            <a:fld id="{FC289EE7-8220-4490-A8A2-EB40C147EA7D}" type="datetimeFigureOut">
              <a:rPr lang="zh-CN" altLang="en-US" smtClean="0"/>
              <a:t>2020/10/21</a:t>
            </a:fld>
            <a:endParaRPr lang="zh-CN" altLang="en-US"/>
          </a:p>
        </p:txBody>
      </p:sp>
      <p:sp>
        <p:nvSpPr>
          <p:cNvPr id="6" name="页脚占位符 5">
            <a:extLst>
              <a:ext uri="{FF2B5EF4-FFF2-40B4-BE49-F238E27FC236}">
                <a16:creationId xmlns:a16="http://schemas.microsoft.com/office/drawing/2014/main" id="{8CA8D185-466D-4FE8-AB58-F133ECA25AF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AC1867-21EC-407F-9660-008FD3EFCDC2}"/>
              </a:ext>
            </a:extLst>
          </p:cNvPr>
          <p:cNvSpPr>
            <a:spLocks noGrp="1"/>
          </p:cNvSpPr>
          <p:nvPr>
            <p:ph type="sldNum" sz="quarter" idx="12"/>
          </p:nvPr>
        </p:nvSpPr>
        <p:spPr/>
        <p:txBody>
          <a:bodyPr/>
          <a:lstStyle/>
          <a:p>
            <a:fld id="{B65519FF-B1F0-4C70-9B33-B29F9B16A84B}" type="slidenum">
              <a:rPr lang="zh-CN" altLang="en-US" smtClean="0"/>
              <a:t>‹#›</a:t>
            </a:fld>
            <a:endParaRPr lang="zh-CN" altLang="en-US"/>
          </a:p>
        </p:txBody>
      </p:sp>
    </p:spTree>
    <p:extLst>
      <p:ext uri="{BB962C8B-B14F-4D97-AF65-F5344CB8AC3E}">
        <p14:creationId xmlns:p14="http://schemas.microsoft.com/office/powerpoint/2010/main" val="3871235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7EF06-4581-4E3C-9D60-045F675D0DB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0C308DB-1C30-4272-84A5-914CD0C036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F5345DE-7B89-4376-9A34-04813A63A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C2DFC0A-6DD9-44D1-BC26-6EC64FFD58EF}"/>
              </a:ext>
            </a:extLst>
          </p:cNvPr>
          <p:cNvSpPr>
            <a:spLocks noGrp="1"/>
          </p:cNvSpPr>
          <p:nvPr>
            <p:ph type="dt" sz="half" idx="10"/>
          </p:nvPr>
        </p:nvSpPr>
        <p:spPr/>
        <p:txBody>
          <a:bodyPr/>
          <a:lstStyle/>
          <a:p>
            <a:fld id="{FC289EE7-8220-4490-A8A2-EB40C147EA7D}" type="datetimeFigureOut">
              <a:rPr lang="zh-CN" altLang="en-US" smtClean="0"/>
              <a:t>2020/10/21</a:t>
            </a:fld>
            <a:endParaRPr lang="zh-CN" altLang="en-US"/>
          </a:p>
        </p:txBody>
      </p:sp>
      <p:sp>
        <p:nvSpPr>
          <p:cNvPr id="6" name="页脚占位符 5">
            <a:extLst>
              <a:ext uri="{FF2B5EF4-FFF2-40B4-BE49-F238E27FC236}">
                <a16:creationId xmlns:a16="http://schemas.microsoft.com/office/drawing/2014/main" id="{E3F13F37-44B1-4792-A2DD-D9F31CF1118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03FD034-42BB-4944-BF16-9310AEC55326}"/>
              </a:ext>
            </a:extLst>
          </p:cNvPr>
          <p:cNvSpPr>
            <a:spLocks noGrp="1"/>
          </p:cNvSpPr>
          <p:nvPr>
            <p:ph type="sldNum" sz="quarter" idx="12"/>
          </p:nvPr>
        </p:nvSpPr>
        <p:spPr/>
        <p:txBody>
          <a:bodyPr/>
          <a:lstStyle/>
          <a:p>
            <a:fld id="{B65519FF-B1F0-4C70-9B33-B29F9B16A84B}" type="slidenum">
              <a:rPr lang="zh-CN" altLang="en-US" smtClean="0"/>
              <a:t>‹#›</a:t>
            </a:fld>
            <a:endParaRPr lang="zh-CN" altLang="en-US"/>
          </a:p>
        </p:txBody>
      </p:sp>
    </p:spTree>
    <p:extLst>
      <p:ext uri="{BB962C8B-B14F-4D97-AF65-F5344CB8AC3E}">
        <p14:creationId xmlns:p14="http://schemas.microsoft.com/office/powerpoint/2010/main" val="1679098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3E55D4F-1B66-49AA-AE13-10E5156171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AB3B80B-C166-4204-914B-F1136E5401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4ECECA-69AD-418F-957D-4A602D15F7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289EE7-8220-4490-A8A2-EB40C147EA7D}" type="datetimeFigureOut">
              <a:rPr lang="zh-CN" altLang="en-US" smtClean="0"/>
              <a:t>2020/10/21</a:t>
            </a:fld>
            <a:endParaRPr lang="zh-CN" altLang="en-US"/>
          </a:p>
        </p:txBody>
      </p:sp>
      <p:sp>
        <p:nvSpPr>
          <p:cNvPr id="5" name="页脚占位符 4">
            <a:extLst>
              <a:ext uri="{FF2B5EF4-FFF2-40B4-BE49-F238E27FC236}">
                <a16:creationId xmlns:a16="http://schemas.microsoft.com/office/drawing/2014/main" id="{B603A512-5063-4436-B2E4-31DA502190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E2DB581-A5A6-4E56-A102-C1326EA306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5519FF-B1F0-4C70-9B33-B29F9B16A84B}" type="slidenum">
              <a:rPr lang="zh-CN" altLang="en-US" smtClean="0"/>
              <a:t>‹#›</a:t>
            </a:fld>
            <a:endParaRPr lang="zh-CN" altLang="en-US"/>
          </a:p>
        </p:txBody>
      </p:sp>
    </p:spTree>
    <p:extLst>
      <p:ext uri="{BB962C8B-B14F-4D97-AF65-F5344CB8AC3E}">
        <p14:creationId xmlns:p14="http://schemas.microsoft.com/office/powerpoint/2010/main" val="1324597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160311D3-565E-430A-98F6-AFD557A5EC42}"/>
              </a:ext>
            </a:extLst>
          </p:cNvPr>
          <p:cNvSpPr/>
          <p:nvPr/>
        </p:nvSpPr>
        <p:spPr>
          <a:xfrm>
            <a:off x="5615217" y="-126999"/>
            <a:ext cx="3465283" cy="2781300"/>
          </a:xfrm>
          <a:custGeom>
            <a:avLst/>
            <a:gdLst>
              <a:gd name="connsiteX0" fmla="*/ 3251200 w 3251200"/>
              <a:gd name="connsiteY0" fmla="*/ 63500 h 2654300"/>
              <a:gd name="connsiteX1" fmla="*/ 0 w 3251200"/>
              <a:gd name="connsiteY1" fmla="*/ 2654300 h 2654300"/>
              <a:gd name="connsiteX2" fmla="*/ 647700 w 3251200"/>
              <a:gd name="connsiteY2" fmla="*/ 0 h 2654300"/>
              <a:gd name="connsiteX3" fmla="*/ 3251200 w 3251200"/>
              <a:gd name="connsiteY3" fmla="*/ 63500 h 2654300"/>
            </a:gdLst>
            <a:ahLst/>
            <a:cxnLst>
              <a:cxn ang="0">
                <a:pos x="connsiteX0" y="connsiteY0"/>
              </a:cxn>
              <a:cxn ang="0">
                <a:pos x="connsiteX1" y="connsiteY1"/>
              </a:cxn>
              <a:cxn ang="0">
                <a:pos x="connsiteX2" y="connsiteY2"/>
              </a:cxn>
              <a:cxn ang="0">
                <a:pos x="connsiteX3" y="connsiteY3"/>
              </a:cxn>
            </a:cxnLst>
            <a:rect l="l" t="t" r="r" b="b"/>
            <a:pathLst>
              <a:path w="3251200" h="2654300">
                <a:moveTo>
                  <a:pt x="3251200" y="63500"/>
                </a:moveTo>
                <a:lnTo>
                  <a:pt x="0" y="2654300"/>
                </a:lnTo>
                <a:lnTo>
                  <a:pt x="647700" y="0"/>
                </a:lnTo>
                <a:lnTo>
                  <a:pt x="3251200" y="63500"/>
                </a:lnTo>
                <a:close/>
              </a:path>
            </a:pathLst>
          </a:custGeom>
          <a:solidFill>
            <a:srgbClr val="446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任意多边形: 形状 7">
            <a:extLst>
              <a:ext uri="{FF2B5EF4-FFF2-40B4-BE49-F238E27FC236}">
                <a16:creationId xmlns:a16="http://schemas.microsoft.com/office/drawing/2014/main" id="{ABED508A-8867-48C2-837A-92086A7E76A3}"/>
              </a:ext>
            </a:extLst>
          </p:cNvPr>
          <p:cNvSpPr/>
          <p:nvPr/>
        </p:nvSpPr>
        <p:spPr>
          <a:xfrm rot="16200000">
            <a:off x="9248322" y="-289378"/>
            <a:ext cx="2654300" cy="3233057"/>
          </a:xfrm>
          <a:custGeom>
            <a:avLst/>
            <a:gdLst>
              <a:gd name="connsiteX0" fmla="*/ 2634343 w 2654300"/>
              <a:gd name="connsiteY0" fmla="*/ 0 h 3233057"/>
              <a:gd name="connsiteX1" fmla="*/ 2654300 w 2654300"/>
              <a:gd name="connsiteY1" fmla="*/ 24493 h 3233057"/>
              <a:gd name="connsiteX2" fmla="*/ 2654300 w 2654300"/>
              <a:gd name="connsiteY2" fmla="*/ 3233057 h 3233057"/>
              <a:gd name="connsiteX3" fmla="*/ 0 w 2654300"/>
              <a:gd name="connsiteY3" fmla="*/ 3233057 h 3233057"/>
            </a:gdLst>
            <a:ahLst/>
            <a:cxnLst>
              <a:cxn ang="0">
                <a:pos x="connsiteX0" y="connsiteY0"/>
              </a:cxn>
              <a:cxn ang="0">
                <a:pos x="connsiteX1" y="connsiteY1"/>
              </a:cxn>
              <a:cxn ang="0">
                <a:pos x="connsiteX2" y="connsiteY2"/>
              </a:cxn>
              <a:cxn ang="0">
                <a:pos x="connsiteX3" y="connsiteY3"/>
              </a:cxn>
            </a:cxnLst>
            <a:rect l="l" t="t" r="r" b="b"/>
            <a:pathLst>
              <a:path w="2654300" h="3233057">
                <a:moveTo>
                  <a:pt x="2634343" y="0"/>
                </a:moveTo>
                <a:lnTo>
                  <a:pt x="2654300" y="24493"/>
                </a:lnTo>
                <a:lnTo>
                  <a:pt x="2654300" y="3233057"/>
                </a:lnTo>
                <a:lnTo>
                  <a:pt x="0" y="3233057"/>
                </a:lnTo>
                <a:close/>
              </a:path>
            </a:pathLst>
          </a:custGeom>
          <a:pattFill prst="narVert">
            <a:fgClr>
              <a:srgbClr val="7BA9B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0" name="任意多边形: 形状 9">
            <a:extLst>
              <a:ext uri="{FF2B5EF4-FFF2-40B4-BE49-F238E27FC236}">
                <a16:creationId xmlns:a16="http://schemas.microsoft.com/office/drawing/2014/main" id="{9EAC7669-E39F-4072-A701-FC4A8BE40243}"/>
              </a:ext>
            </a:extLst>
          </p:cNvPr>
          <p:cNvSpPr/>
          <p:nvPr/>
        </p:nvSpPr>
        <p:spPr>
          <a:xfrm>
            <a:off x="8958943" y="0"/>
            <a:ext cx="3263900" cy="5664200"/>
          </a:xfrm>
          <a:custGeom>
            <a:avLst/>
            <a:gdLst>
              <a:gd name="connsiteX0" fmla="*/ 0 w 3263900"/>
              <a:gd name="connsiteY0" fmla="*/ 0 h 5664200"/>
              <a:gd name="connsiteX1" fmla="*/ 1689100 w 3263900"/>
              <a:gd name="connsiteY1" fmla="*/ 5664200 h 5664200"/>
              <a:gd name="connsiteX2" fmla="*/ 3263900 w 3263900"/>
              <a:gd name="connsiteY2" fmla="*/ 2616200 h 5664200"/>
              <a:gd name="connsiteX3" fmla="*/ 0 w 3263900"/>
              <a:gd name="connsiteY3" fmla="*/ 0 h 5664200"/>
            </a:gdLst>
            <a:ahLst/>
            <a:cxnLst>
              <a:cxn ang="0">
                <a:pos x="connsiteX0" y="connsiteY0"/>
              </a:cxn>
              <a:cxn ang="0">
                <a:pos x="connsiteX1" y="connsiteY1"/>
              </a:cxn>
              <a:cxn ang="0">
                <a:pos x="connsiteX2" y="connsiteY2"/>
              </a:cxn>
              <a:cxn ang="0">
                <a:pos x="connsiteX3" y="connsiteY3"/>
              </a:cxn>
            </a:cxnLst>
            <a:rect l="l" t="t" r="r" b="b"/>
            <a:pathLst>
              <a:path w="3263900" h="5664200">
                <a:moveTo>
                  <a:pt x="0" y="0"/>
                </a:moveTo>
                <a:lnTo>
                  <a:pt x="1689100" y="5664200"/>
                </a:lnTo>
                <a:lnTo>
                  <a:pt x="3263900" y="2616200"/>
                </a:lnTo>
                <a:lnTo>
                  <a:pt x="0" y="0"/>
                </a:lnTo>
                <a:close/>
              </a:path>
            </a:pathLst>
          </a:custGeom>
          <a:solidFill>
            <a:srgbClr val="D5F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任意多边形: 形状 10">
            <a:extLst>
              <a:ext uri="{FF2B5EF4-FFF2-40B4-BE49-F238E27FC236}">
                <a16:creationId xmlns:a16="http://schemas.microsoft.com/office/drawing/2014/main" id="{D29320D0-53EB-4740-B25D-AD9592F2C75C}"/>
              </a:ext>
            </a:extLst>
          </p:cNvPr>
          <p:cNvSpPr/>
          <p:nvPr/>
        </p:nvSpPr>
        <p:spPr>
          <a:xfrm flipH="1">
            <a:off x="5664201" y="0"/>
            <a:ext cx="3263900" cy="5664200"/>
          </a:xfrm>
          <a:custGeom>
            <a:avLst/>
            <a:gdLst>
              <a:gd name="connsiteX0" fmla="*/ 0 w 3263900"/>
              <a:gd name="connsiteY0" fmla="*/ 0 h 5664200"/>
              <a:gd name="connsiteX1" fmla="*/ 1689100 w 3263900"/>
              <a:gd name="connsiteY1" fmla="*/ 5664200 h 5664200"/>
              <a:gd name="connsiteX2" fmla="*/ 3263900 w 3263900"/>
              <a:gd name="connsiteY2" fmla="*/ 2616200 h 5664200"/>
              <a:gd name="connsiteX3" fmla="*/ 0 w 3263900"/>
              <a:gd name="connsiteY3" fmla="*/ 0 h 5664200"/>
            </a:gdLst>
            <a:ahLst/>
            <a:cxnLst>
              <a:cxn ang="0">
                <a:pos x="connsiteX0" y="connsiteY0"/>
              </a:cxn>
              <a:cxn ang="0">
                <a:pos x="connsiteX1" y="connsiteY1"/>
              </a:cxn>
              <a:cxn ang="0">
                <a:pos x="connsiteX2" y="connsiteY2"/>
              </a:cxn>
              <a:cxn ang="0">
                <a:pos x="connsiteX3" y="connsiteY3"/>
              </a:cxn>
            </a:cxnLst>
            <a:rect l="l" t="t" r="r" b="b"/>
            <a:pathLst>
              <a:path w="3263900" h="5664200">
                <a:moveTo>
                  <a:pt x="0" y="0"/>
                </a:moveTo>
                <a:lnTo>
                  <a:pt x="1689100" y="5664200"/>
                </a:lnTo>
                <a:lnTo>
                  <a:pt x="3263900" y="2616200"/>
                </a:lnTo>
                <a:lnTo>
                  <a:pt x="0" y="0"/>
                </a:lnTo>
                <a:close/>
              </a:path>
            </a:pathLst>
          </a:custGeom>
          <a:pattFill prst="pct90">
            <a:fgClr>
              <a:srgbClr val="94D9D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任意多边形: 形状 11">
            <a:extLst>
              <a:ext uri="{FF2B5EF4-FFF2-40B4-BE49-F238E27FC236}">
                <a16:creationId xmlns:a16="http://schemas.microsoft.com/office/drawing/2014/main" id="{878DF73D-1B82-4FA4-8D5D-3387DF759860}"/>
              </a:ext>
            </a:extLst>
          </p:cNvPr>
          <p:cNvSpPr/>
          <p:nvPr/>
        </p:nvSpPr>
        <p:spPr>
          <a:xfrm rot="10800000">
            <a:off x="-12700" y="0"/>
            <a:ext cx="1638300" cy="1333500"/>
          </a:xfrm>
          <a:custGeom>
            <a:avLst/>
            <a:gdLst>
              <a:gd name="connsiteX0" fmla="*/ 2634343 w 2654300"/>
              <a:gd name="connsiteY0" fmla="*/ 0 h 3233057"/>
              <a:gd name="connsiteX1" fmla="*/ 2654300 w 2654300"/>
              <a:gd name="connsiteY1" fmla="*/ 24493 h 3233057"/>
              <a:gd name="connsiteX2" fmla="*/ 2654300 w 2654300"/>
              <a:gd name="connsiteY2" fmla="*/ 3233057 h 3233057"/>
              <a:gd name="connsiteX3" fmla="*/ 0 w 2654300"/>
              <a:gd name="connsiteY3" fmla="*/ 3233057 h 3233057"/>
            </a:gdLst>
            <a:ahLst/>
            <a:cxnLst>
              <a:cxn ang="0">
                <a:pos x="connsiteX0" y="connsiteY0"/>
              </a:cxn>
              <a:cxn ang="0">
                <a:pos x="connsiteX1" y="connsiteY1"/>
              </a:cxn>
              <a:cxn ang="0">
                <a:pos x="connsiteX2" y="connsiteY2"/>
              </a:cxn>
              <a:cxn ang="0">
                <a:pos x="connsiteX3" y="connsiteY3"/>
              </a:cxn>
            </a:cxnLst>
            <a:rect l="l" t="t" r="r" b="b"/>
            <a:pathLst>
              <a:path w="2654300" h="3233057">
                <a:moveTo>
                  <a:pt x="2634343" y="0"/>
                </a:moveTo>
                <a:lnTo>
                  <a:pt x="2654300" y="24493"/>
                </a:lnTo>
                <a:lnTo>
                  <a:pt x="2654300" y="3233057"/>
                </a:lnTo>
                <a:lnTo>
                  <a:pt x="0" y="3233057"/>
                </a:lnTo>
                <a:close/>
              </a:path>
            </a:pathLst>
          </a:custGeom>
          <a:solidFill>
            <a:srgbClr val="446E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3" name="任意多边形: 形状 12">
            <a:extLst>
              <a:ext uri="{FF2B5EF4-FFF2-40B4-BE49-F238E27FC236}">
                <a16:creationId xmlns:a16="http://schemas.microsoft.com/office/drawing/2014/main" id="{987C4C5D-1F08-4BF0-8F6B-D3F52419C242}"/>
              </a:ext>
            </a:extLst>
          </p:cNvPr>
          <p:cNvSpPr/>
          <p:nvPr/>
        </p:nvSpPr>
        <p:spPr>
          <a:xfrm rot="4409408" flipH="1">
            <a:off x="1076111" y="3283764"/>
            <a:ext cx="3263900" cy="5664200"/>
          </a:xfrm>
          <a:custGeom>
            <a:avLst/>
            <a:gdLst>
              <a:gd name="connsiteX0" fmla="*/ 0 w 3263900"/>
              <a:gd name="connsiteY0" fmla="*/ 0 h 5664200"/>
              <a:gd name="connsiteX1" fmla="*/ 1689100 w 3263900"/>
              <a:gd name="connsiteY1" fmla="*/ 5664200 h 5664200"/>
              <a:gd name="connsiteX2" fmla="*/ 3263900 w 3263900"/>
              <a:gd name="connsiteY2" fmla="*/ 2616200 h 5664200"/>
              <a:gd name="connsiteX3" fmla="*/ 0 w 3263900"/>
              <a:gd name="connsiteY3" fmla="*/ 0 h 5664200"/>
            </a:gdLst>
            <a:ahLst/>
            <a:cxnLst>
              <a:cxn ang="0">
                <a:pos x="connsiteX0" y="connsiteY0"/>
              </a:cxn>
              <a:cxn ang="0">
                <a:pos x="connsiteX1" y="connsiteY1"/>
              </a:cxn>
              <a:cxn ang="0">
                <a:pos x="connsiteX2" y="connsiteY2"/>
              </a:cxn>
              <a:cxn ang="0">
                <a:pos x="connsiteX3" y="connsiteY3"/>
              </a:cxn>
            </a:cxnLst>
            <a:rect l="l" t="t" r="r" b="b"/>
            <a:pathLst>
              <a:path w="3263900" h="5664200">
                <a:moveTo>
                  <a:pt x="0" y="0"/>
                </a:moveTo>
                <a:lnTo>
                  <a:pt x="1689100" y="5664200"/>
                </a:lnTo>
                <a:lnTo>
                  <a:pt x="3263900" y="2616200"/>
                </a:lnTo>
                <a:lnTo>
                  <a:pt x="0" y="0"/>
                </a:lnTo>
                <a:close/>
              </a:path>
            </a:pathLst>
          </a:custGeom>
          <a:pattFill prst="lgConfetti">
            <a:fgClr>
              <a:srgbClr val="7BAAB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任意多边形: 形状 13">
            <a:extLst>
              <a:ext uri="{FF2B5EF4-FFF2-40B4-BE49-F238E27FC236}">
                <a16:creationId xmlns:a16="http://schemas.microsoft.com/office/drawing/2014/main" id="{8AB2A6C8-96DB-4AD6-895A-44703340D4AD}"/>
              </a:ext>
            </a:extLst>
          </p:cNvPr>
          <p:cNvSpPr/>
          <p:nvPr/>
        </p:nvSpPr>
        <p:spPr>
          <a:xfrm rot="10800000" flipH="1">
            <a:off x="-43542" y="0"/>
            <a:ext cx="3065768" cy="4381500"/>
          </a:xfrm>
          <a:custGeom>
            <a:avLst/>
            <a:gdLst>
              <a:gd name="connsiteX0" fmla="*/ 0 w 3263900"/>
              <a:gd name="connsiteY0" fmla="*/ 0 h 5664200"/>
              <a:gd name="connsiteX1" fmla="*/ 1689100 w 3263900"/>
              <a:gd name="connsiteY1" fmla="*/ 5664200 h 5664200"/>
              <a:gd name="connsiteX2" fmla="*/ 3263900 w 3263900"/>
              <a:gd name="connsiteY2" fmla="*/ 2616200 h 5664200"/>
              <a:gd name="connsiteX3" fmla="*/ 0 w 3263900"/>
              <a:gd name="connsiteY3" fmla="*/ 0 h 5664200"/>
            </a:gdLst>
            <a:ahLst/>
            <a:cxnLst>
              <a:cxn ang="0">
                <a:pos x="connsiteX0" y="connsiteY0"/>
              </a:cxn>
              <a:cxn ang="0">
                <a:pos x="connsiteX1" y="connsiteY1"/>
              </a:cxn>
              <a:cxn ang="0">
                <a:pos x="connsiteX2" y="connsiteY2"/>
              </a:cxn>
              <a:cxn ang="0">
                <a:pos x="connsiteX3" y="connsiteY3"/>
              </a:cxn>
            </a:cxnLst>
            <a:rect l="l" t="t" r="r" b="b"/>
            <a:pathLst>
              <a:path w="3263900" h="5664200">
                <a:moveTo>
                  <a:pt x="0" y="0"/>
                </a:moveTo>
                <a:lnTo>
                  <a:pt x="1689100" y="5664200"/>
                </a:lnTo>
                <a:lnTo>
                  <a:pt x="3263900" y="2616200"/>
                </a:lnTo>
                <a:lnTo>
                  <a:pt x="0" y="0"/>
                </a:lnTo>
                <a:close/>
              </a:path>
            </a:pathLst>
          </a:custGeom>
          <a:solidFill>
            <a:srgbClr val="FAF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任意多边形: 形状 15">
            <a:extLst>
              <a:ext uri="{FF2B5EF4-FFF2-40B4-BE49-F238E27FC236}">
                <a16:creationId xmlns:a16="http://schemas.microsoft.com/office/drawing/2014/main" id="{6DB83DF8-DF8B-4AD1-BB13-9D53EE201EC2}"/>
              </a:ext>
            </a:extLst>
          </p:cNvPr>
          <p:cNvSpPr/>
          <p:nvPr/>
        </p:nvSpPr>
        <p:spPr>
          <a:xfrm>
            <a:off x="6858000" y="12700"/>
            <a:ext cx="5364843" cy="6896100"/>
          </a:xfrm>
          <a:custGeom>
            <a:avLst/>
            <a:gdLst>
              <a:gd name="connsiteX0" fmla="*/ 2044700 w 5435600"/>
              <a:gd name="connsiteY0" fmla="*/ 0 h 6883400"/>
              <a:gd name="connsiteX1" fmla="*/ 0 w 5435600"/>
              <a:gd name="connsiteY1" fmla="*/ 6883400 h 6883400"/>
              <a:gd name="connsiteX2" fmla="*/ 5435600 w 5435600"/>
              <a:gd name="connsiteY2" fmla="*/ 6870700 h 6883400"/>
              <a:gd name="connsiteX3" fmla="*/ 5321300 w 5435600"/>
              <a:gd name="connsiteY3" fmla="*/ 2616200 h 6883400"/>
              <a:gd name="connsiteX4" fmla="*/ 3810000 w 5435600"/>
              <a:gd name="connsiteY4" fmla="*/ 5638800 h 6883400"/>
              <a:gd name="connsiteX5" fmla="*/ 2044700 w 5435600"/>
              <a:gd name="connsiteY5" fmla="*/ 0 h 6883400"/>
              <a:gd name="connsiteX0" fmla="*/ 2121906 w 5435600"/>
              <a:gd name="connsiteY0" fmla="*/ 0 h 6986910"/>
              <a:gd name="connsiteX1" fmla="*/ 0 w 5435600"/>
              <a:gd name="connsiteY1" fmla="*/ 6986910 h 6986910"/>
              <a:gd name="connsiteX2" fmla="*/ 5435600 w 5435600"/>
              <a:gd name="connsiteY2" fmla="*/ 6974210 h 6986910"/>
              <a:gd name="connsiteX3" fmla="*/ 5321300 w 5435600"/>
              <a:gd name="connsiteY3" fmla="*/ 2719710 h 6986910"/>
              <a:gd name="connsiteX4" fmla="*/ 3810000 w 5435600"/>
              <a:gd name="connsiteY4" fmla="*/ 5742310 h 6986910"/>
              <a:gd name="connsiteX5" fmla="*/ 2121906 w 5435600"/>
              <a:gd name="connsiteY5" fmla="*/ 0 h 6986910"/>
              <a:gd name="connsiteX0" fmla="*/ 2109039 w 5435600"/>
              <a:gd name="connsiteY0" fmla="*/ 0 h 7025726"/>
              <a:gd name="connsiteX1" fmla="*/ 0 w 5435600"/>
              <a:gd name="connsiteY1" fmla="*/ 7025726 h 7025726"/>
              <a:gd name="connsiteX2" fmla="*/ 5435600 w 5435600"/>
              <a:gd name="connsiteY2" fmla="*/ 7013026 h 7025726"/>
              <a:gd name="connsiteX3" fmla="*/ 5321300 w 5435600"/>
              <a:gd name="connsiteY3" fmla="*/ 2758526 h 7025726"/>
              <a:gd name="connsiteX4" fmla="*/ 3810000 w 5435600"/>
              <a:gd name="connsiteY4" fmla="*/ 5781126 h 7025726"/>
              <a:gd name="connsiteX5" fmla="*/ 2109039 w 5435600"/>
              <a:gd name="connsiteY5" fmla="*/ 0 h 7025726"/>
              <a:gd name="connsiteX0" fmla="*/ 2109039 w 5435600"/>
              <a:gd name="connsiteY0" fmla="*/ 0 h 7025726"/>
              <a:gd name="connsiteX1" fmla="*/ 0 w 5435600"/>
              <a:gd name="connsiteY1" fmla="*/ 7025726 h 7025726"/>
              <a:gd name="connsiteX2" fmla="*/ 5435600 w 5435600"/>
              <a:gd name="connsiteY2" fmla="*/ 7013026 h 7025726"/>
              <a:gd name="connsiteX3" fmla="*/ 5385638 w 5435600"/>
              <a:gd name="connsiteY3" fmla="*/ 2719710 h 7025726"/>
              <a:gd name="connsiteX4" fmla="*/ 3810000 w 5435600"/>
              <a:gd name="connsiteY4" fmla="*/ 5781126 h 7025726"/>
              <a:gd name="connsiteX5" fmla="*/ 2109039 w 5435600"/>
              <a:gd name="connsiteY5" fmla="*/ 0 h 7025726"/>
              <a:gd name="connsiteX0" fmla="*/ 2109039 w 5435600"/>
              <a:gd name="connsiteY0" fmla="*/ 0 h 7025726"/>
              <a:gd name="connsiteX1" fmla="*/ 0 w 5435600"/>
              <a:gd name="connsiteY1" fmla="*/ 7025726 h 7025726"/>
              <a:gd name="connsiteX2" fmla="*/ 5435600 w 5435600"/>
              <a:gd name="connsiteY2" fmla="*/ 7013026 h 7025726"/>
              <a:gd name="connsiteX3" fmla="*/ 5411374 w 5435600"/>
              <a:gd name="connsiteY3" fmla="*/ 2719710 h 7025726"/>
              <a:gd name="connsiteX4" fmla="*/ 3810000 w 5435600"/>
              <a:gd name="connsiteY4" fmla="*/ 5781126 h 7025726"/>
              <a:gd name="connsiteX5" fmla="*/ 2109039 w 5435600"/>
              <a:gd name="connsiteY5" fmla="*/ 0 h 7025726"/>
              <a:gd name="connsiteX0" fmla="*/ 2109039 w 5435600"/>
              <a:gd name="connsiteY0" fmla="*/ 0 h 7025726"/>
              <a:gd name="connsiteX1" fmla="*/ 0 w 5435600"/>
              <a:gd name="connsiteY1" fmla="*/ 7025726 h 7025726"/>
              <a:gd name="connsiteX2" fmla="*/ 5435600 w 5435600"/>
              <a:gd name="connsiteY2" fmla="*/ 7013026 h 7025726"/>
              <a:gd name="connsiteX3" fmla="*/ 5411374 w 5435600"/>
              <a:gd name="connsiteY3" fmla="*/ 2719710 h 7025726"/>
              <a:gd name="connsiteX4" fmla="*/ 3848603 w 5435600"/>
              <a:gd name="connsiteY4" fmla="*/ 5690555 h 7025726"/>
              <a:gd name="connsiteX5" fmla="*/ 2109039 w 5435600"/>
              <a:gd name="connsiteY5" fmla="*/ 0 h 702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5600" h="7025726">
                <a:moveTo>
                  <a:pt x="2109039" y="0"/>
                </a:moveTo>
                <a:lnTo>
                  <a:pt x="0" y="7025726"/>
                </a:lnTo>
                <a:lnTo>
                  <a:pt x="5435600" y="7013026"/>
                </a:lnTo>
                <a:lnTo>
                  <a:pt x="5411374" y="2719710"/>
                </a:lnTo>
                <a:lnTo>
                  <a:pt x="3848603" y="5690555"/>
                </a:lnTo>
                <a:lnTo>
                  <a:pt x="2109039" y="0"/>
                </a:lnTo>
                <a:close/>
              </a:path>
            </a:pathLst>
          </a:custGeom>
          <a:solidFill>
            <a:srgbClr val="FAF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7" name="等腰三角形 16">
            <a:extLst>
              <a:ext uri="{FF2B5EF4-FFF2-40B4-BE49-F238E27FC236}">
                <a16:creationId xmlns:a16="http://schemas.microsoft.com/office/drawing/2014/main" id="{AB20F490-F303-47D1-874C-844561A7E646}"/>
              </a:ext>
            </a:extLst>
          </p:cNvPr>
          <p:cNvSpPr/>
          <p:nvPr/>
        </p:nvSpPr>
        <p:spPr>
          <a:xfrm rot="10800000">
            <a:off x="3895353" y="12700"/>
            <a:ext cx="2405937" cy="5016500"/>
          </a:xfrm>
          <a:prstGeom prst="triangle">
            <a:avLst/>
          </a:prstGeom>
          <a:solidFill>
            <a:srgbClr val="D5F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任意多边形: 形状 17">
            <a:extLst>
              <a:ext uri="{FF2B5EF4-FFF2-40B4-BE49-F238E27FC236}">
                <a16:creationId xmlns:a16="http://schemas.microsoft.com/office/drawing/2014/main" id="{EE0BF743-9E07-492D-86ED-65238BA84AC3}"/>
              </a:ext>
            </a:extLst>
          </p:cNvPr>
          <p:cNvSpPr/>
          <p:nvPr/>
        </p:nvSpPr>
        <p:spPr>
          <a:xfrm>
            <a:off x="-12700" y="0"/>
            <a:ext cx="1612900" cy="4318000"/>
          </a:xfrm>
          <a:custGeom>
            <a:avLst/>
            <a:gdLst>
              <a:gd name="connsiteX0" fmla="*/ 1612900 w 1612900"/>
              <a:gd name="connsiteY0" fmla="*/ 0 h 4318000"/>
              <a:gd name="connsiteX1" fmla="*/ 12700 w 1612900"/>
              <a:gd name="connsiteY1" fmla="*/ 1295400 h 4318000"/>
              <a:gd name="connsiteX2" fmla="*/ 0 w 1612900"/>
              <a:gd name="connsiteY2" fmla="*/ 4318000 h 4318000"/>
              <a:gd name="connsiteX3" fmla="*/ 1612900 w 1612900"/>
              <a:gd name="connsiteY3" fmla="*/ 0 h 4318000"/>
            </a:gdLst>
            <a:ahLst/>
            <a:cxnLst>
              <a:cxn ang="0">
                <a:pos x="connsiteX0" y="connsiteY0"/>
              </a:cxn>
              <a:cxn ang="0">
                <a:pos x="connsiteX1" y="connsiteY1"/>
              </a:cxn>
              <a:cxn ang="0">
                <a:pos x="connsiteX2" y="connsiteY2"/>
              </a:cxn>
              <a:cxn ang="0">
                <a:pos x="connsiteX3" y="connsiteY3"/>
              </a:cxn>
            </a:cxnLst>
            <a:rect l="l" t="t" r="r" b="b"/>
            <a:pathLst>
              <a:path w="1612900" h="4318000">
                <a:moveTo>
                  <a:pt x="1612900" y="0"/>
                </a:moveTo>
                <a:lnTo>
                  <a:pt x="12700" y="1295400"/>
                </a:lnTo>
                <a:cubicBezTo>
                  <a:pt x="8467" y="2302933"/>
                  <a:pt x="4233" y="3310467"/>
                  <a:pt x="0" y="4318000"/>
                </a:cubicBezTo>
                <a:lnTo>
                  <a:pt x="1612900" y="0"/>
                </a:lnTo>
                <a:close/>
              </a:path>
            </a:pathLst>
          </a:custGeom>
          <a:pattFill prst="wdDnDiag">
            <a:fgClr>
              <a:srgbClr val="F4D96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任意多边形: 形状 19">
            <a:extLst>
              <a:ext uri="{FF2B5EF4-FFF2-40B4-BE49-F238E27FC236}">
                <a16:creationId xmlns:a16="http://schemas.microsoft.com/office/drawing/2014/main" id="{9ED6AE3D-BF31-4498-834A-DD9509BBAE5B}"/>
              </a:ext>
            </a:extLst>
          </p:cNvPr>
          <p:cNvSpPr/>
          <p:nvPr/>
        </p:nvSpPr>
        <p:spPr>
          <a:xfrm>
            <a:off x="4826000" y="2654300"/>
            <a:ext cx="2463800" cy="4267200"/>
          </a:xfrm>
          <a:custGeom>
            <a:avLst/>
            <a:gdLst>
              <a:gd name="connsiteX0" fmla="*/ 838200 w 2463800"/>
              <a:gd name="connsiteY0" fmla="*/ 0 h 4267200"/>
              <a:gd name="connsiteX1" fmla="*/ 0 w 2463800"/>
              <a:gd name="connsiteY1" fmla="*/ 3505200 h 4267200"/>
              <a:gd name="connsiteX2" fmla="*/ 1130300 w 2463800"/>
              <a:gd name="connsiteY2" fmla="*/ 4267200 h 4267200"/>
              <a:gd name="connsiteX3" fmla="*/ 2095500 w 2463800"/>
              <a:gd name="connsiteY3" fmla="*/ 4216400 h 4267200"/>
              <a:gd name="connsiteX4" fmla="*/ 2463800 w 2463800"/>
              <a:gd name="connsiteY4" fmla="*/ 2933700 h 4267200"/>
              <a:gd name="connsiteX5" fmla="*/ 838200 w 2463800"/>
              <a:gd name="connsiteY5" fmla="*/ 0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0" h="4267200">
                <a:moveTo>
                  <a:pt x="838200" y="0"/>
                </a:moveTo>
                <a:lnTo>
                  <a:pt x="0" y="3505200"/>
                </a:lnTo>
                <a:lnTo>
                  <a:pt x="1130300" y="4267200"/>
                </a:lnTo>
                <a:lnTo>
                  <a:pt x="2095500" y="4216400"/>
                </a:lnTo>
                <a:lnTo>
                  <a:pt x="2463800" y="2933700"/>
                </a:lnTo>
                <a:lnTo>
                  <a:pt x="838200" y="0"/>
                </a:lnTo>
                <a:close/>
              </a:path>
            </a:pathLst>
          </a:cu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形状 20">
            <a:extLst>
              <a:ext uri="{FF2B5EF4-FFF2-40B4-BE49-F238E27FC236}">
                <a16:creationId xmlns:a16="http://schemas.microsoft.com/office/drawing/2014/main" id="{B4F33142-8EBB-472C-9A05-D0C8F8475D26}"/>
              </a:ext>
            </a:extLst>
          </p:cNvPr>
          <p:cNvSpPr/>
          <p:nvPr/>
        </p:nvSpPr>
        <p:spPr>
          <a:xfrm>
            <a:off x="-28295" y="-13284"/>
            <a:ext cx="5161185" cy="6966534"/>
          </a:xfrm>
          <a:custGeom>
            <a:avLst/>
            <a:gdLst>
              <a:gd name="connsiteX0" fmla="*/ 1727200 w 5245100"/>
              <a:gd name="connsiteY0" fmla="*/ 203200 h 7048500"/>
              <a:gd name="connsiteX1" fmla="*/ 3136900 w 5245100"/>
              <a:gd name="connsiteY1" fmla="*/ 2501900 h 7048500"/>
              <a:gd name="connsiteX2" fmla="*/ 0 w 5245100"/>
              <a:gd name="connsiteY2" fmla="*/ 4622800 h 7048500"/>
              <a:gd name="connsiteX3" fmla="*/ 88900 w 5245100"/>
              <a:gd name="connsiteY3" fmla="*/ 7048500 h 7048500"/>
              <a:gd name="connsiteX4" fmla="*/ 2628900 w 5245100"/>
              <a:gd name="connsiteY4" fmla="*/ 4648200 h 7048500"/>
              <a:gd name="connsiteX5" fmla="*/ 4927600 w 5245100"/>
              <a:gd name="connsiteY5" fmla="*/ 6286500 h 7048500"/>
              <a:gd name="connsiteX6" fmla="*/ 5245100 w 5245100"/>
              <a:gd name="connsiteY6" fmla="*/ 5130800 h 7048500"/>
              <a:gd name="connsiteX7" fmla="*/ 4000500 w 5245100"/>
              <a:gd name="connsiteY7" fmla="*/ 0 h 7048500"/>
              <a:gd name="connsiteX8" fmla="*/ 1663700 w 5245100"/>
              <a:gd name="connsiteY8" fmla="*/ 38100 h 7048500"/>
              <a:gd name="connsiteX9" fmla="*/ 1727200 w 5245100"/>
              <a:gd name="connsiteY9" fmla="*/ 203200 h 7048500"/>
              <a:gd name="connsiteX0" fmla="*/ 1727200 w 5245100"/>
              <a:gd name="connsiteY0" fmla="*/ 203200 h 7048500"/>
              <a:gd name="connsiteX1" fmla="*/ 3098800 w 5245100"/>
              <a:gd name="connsiteY1" fmla="*/ 2463800 h 7048500"/>
              <a:gd name="connsiteX2" fmla="*/ 0 w 5245100"/>
              <a:gd name="connsiteY2" fmla="*/ 4622800 h 7048500"/>
              <a:gd name="connsiteX3" fmla="*/ 88900 w 5245100"/>
              <a:gd name="connsiteY3" fmla="*/ 7048500 h 7048500"/>
              <a:gd name="connsiteX4" fmla="*/ 2628900 w 5245100"/>
              <a:gd name="connsiteY4" fmla="*/ 4648200 h 7048500"/>
              <a:gd name="connsiteX5" fmla="*/ 4927600 w 5245100"/>
              <a:gd name="connsiteY5" fmla="*/ 6286500 h 7048500"/>
              <a:gd name="connsiteX6" fmla="*/ 5245100 w 5245100"/>
              <a:gd name="connsiteY6" fmla="*/ 5130800 h 7048500"/>
              <a:gd name="connsiteX7" fmla="*/ 4000500 w 5245100"/>
              <a:gd name="connsiteY7" fmla="*/ 0 h 7048500"/>
              <a:gd name="connsiteX8" fmla="*/ 1663700 w 5245100"/>
              <a:gd name="connsiteY8" fmla="*/ 38100 h 7048500"/>
              <a:gd name="connsiteX9" fmla="*/ 1727200 w 5245100"/>
              <a:gd name="connsiteY9" fmla="*/ 203200 h 7048500"/>
              <a:gd name="connsiteX0" fmla="*/ 1739900 w 5257800"/>
              <a:gd name="connsiteY0" fmla="*/ 203200 h 7048500"/>
              <a:gd name="connsiteX1" fmla="*/ 3111500 w 5257800"/>
              <a:gd name="connsiteY1" fmla="*/ 2463800 h 7048500"/>
              <a:gd name="connsiteX2" fmla="*/ 0 w 5257800"/>
              <a:gd name="connsiteY2" fmla="*/ 4483100 h 7048500"/>
              <a:gd name="connsiteX3" fmla="*/ 101600 w 5257800"/>
              <a:gd name="connsiteY3" fmla="*/ 7048500 h 7048500"/>
              <a:gd name="connsiteX4" fmla="*/ 2641600 w 5257800"/>
              <a:gd name="connsiteY4" fmla="*/ 4648200 h 7048500"/>
              <a:gd name="connsiteX5" fmla="*/ 4940300 w 5257800"/>
              <a:gd name="connsiteY5" fmla="*/ 6286500 h 7048500"/>
              <a:gd name="connsiteX6" fmla="*/ 5257800 w 5257800"/>
              <a:gd name="connsiteY6" fmla="*/ 5130800 h 7048500"/>
              <a:gd name="connsiteX7" fmla="*/ 4013200 w 5257800"/>
              <a:gd name="connsiteY7" fmla="*/ 0 h 7048500"/>
              <a:gd name="connsiteX8" fmla="*/ 1676400 w 5257800"/>
              <a:gd name="connsiteY8" fmla="*/ 38100 h 7048500"/>
              <a:gd name="connsiteX9" fmla="*/ 1739900 w 5257800"/>
              <a:gd name="connsiteY9" fmla="*/ 203200 h 7048500"/>
              <a:gd name="connsiteX0" fmla="*/ 1739900 w 5257800"/>
              <a:gd name="connsiteY0" fmla="*/ 203200 h 7048500"/>
              <a:gd name="connsiteX1" fmla="*/ 3085893 w 5257800"/>
              <a:gd name="connsiteY1" fmla="*/ 2425107 h 7048500"/>
              <a:gd name="connsiteX2" fmla="*/ 0 w 5257800"/>
              <a:gd name="connsiteY2" fmla="*/ 4483100 h 7048500"/>
              <a:gd name="connsiteX3" fmla="*/ 101600 w 5257800"/>
              <a:gd name="connsiteY3" fmla="*/ 7048500 h 7048500"/>
              <a:gd name="connsiteX4" fmla="*/ 2641600 w 5257800"/>
              <a:gd name="connsiteY4" fmla="*/ 4648200 h 7048500"/>
              <a:gd name="connsiteX5" fmla="*/ 4940300 w 5257800"/>
              <a:gd name="connsiteY5" fmla="*/ 6286500 h 7048500"/>
              <a:gd name="connsiteX6" fmla="*/ 5257800 w 5257800"/>
              <a:gd name="connsiteY6" fmla="*/ 5130800 h 7048500"/>
              <a:gd name="connsiteX7" fmla="*/ 4013200 w 5257800"/>
              <a:gd name="connsiteY7" fmla="*/ 0 h 7048500"/>
              <a:gd name="connsiteX8" fmla="*/ 1676400 w 5257800"/>
              <a:gd name="connsiteY8" fmla="*/ 38100 h 7048500"/>
              <a:gd name="connsiteX9" fmla="*/ 1739900 w 5257800"/>
              <a:gd name="connsiteY9" fmla="*/ 203200 h 7048500"/>
              <a:gd name="connsiteX0" fmla="*/ 1739900 w 5257800"/>
              <a:gd name="connsiteY0" fmla="*/ 229588 h 7074888"/>
              <a:gd name="connsiteX1" fmla="*/ 3085893 w 5257800"/>
              <a:gd name="connsiteY1" fmla="*/ 2451495 h 7074888"/>
              <a:gd name="connsiteX2" fmla="*/ 0 w 5257800"/>
              <a:gd name="connsiteY2" fmla="*/ 4509488 h 7074888"/>
              <a:gd name="connsiteX3" fmla="*/ 101600 w 5257800"/>
              <a:gd name="connsiteY3" fmla="*/ 7074888 h 7074888"/>
              <a:gd name="connsiteX4" fmla="*/ 2641600 w 5257800"/>
              <a:gd name="connsiteY4" fmla="*/ 4674588 h 7074888"/>
              <a:gd name="connsiteX5" fmla="*/ 4940300 w 5257800"/>
              <a:gd name="connsiteY5" fmla="*/ 6312888 h 7074888"/>
              <a:gd name="connsiteX6" fmla="*/ 5257800 w 5257800"/>
              <a:gd name="connsiteY6" fmla="*/ 5157188 h 7074888"/>
              <a:gd name="connsiteX7" fmla="*/ 4013200 w 5257800"/>
              <a:gd name="connsiteY7" fmla="*/ 26388 h 7074888"/>
              <a:gd name="connsiteX8" fmla="*/ 1663597 w 5257800"/>
              <a:gd name="connsiteY8" fmla="*/ 0 h 7074888"/>
              <a:gd name="connsiteX9" fmla="*/ 1739900 w 5257800"/>
              <a:gd name="connsiteY9" fmla="*/ 229588 h 7074888"/>
              <a:gd name="connsiteX0" fmla="*/ 1739900 w 5257800"/>
              <a:gd name="connsiteY0" fmla="*/ 229588 h 7074888"/>
              <a:gd name="connsiteX1" fmla="*/ 3085893 w 5257800"/>
              <a:gd name="connsiteY1" fmla="*/ 2451495 h 7074888"/>
              <a:gd name="connsiteX2" fmla="*/ 0 w 5257800"/>
              <a:gd name="connsiteY2" fmla="*/ 4509488 h 7074888"/>
              <a:gd name="connsiteX3" fmla="*/ 101600 w 5257800"/>
              <a:gd name="connsiteY3" fmla="*/ 7074888 h 7074888"/>
              <a:gd name="connsiteX4" fmla="*/ 2641600 w 5257800"/>
              <a:gd name="connsiteY4" fmla="*/ 4674588 h 7074888"/>
              <a:gd name="connsiteX5" fmla="*/ 4940300 w 5257800"/>
              <a:gd name="connsiteY5" fmla="*/ 6312888 h 7074888"/>
              <a:gd name="connsiteX6" fmla="*/ 5257800 w 5257800"/>
              <a:gd name="connsiteY6" fmla="*/ 5157188 h 7074888"/>
              <a:gd name="connsiteX7" fmla="*/ 4064413 w 5257800"/>
              <a:gd name="connsiteY7" fmla="*/ 13491 h 7074888"/>
              <a:gd name="connsiteX8" fmla="*/ 1663597 w 5257800"/>
              <a:gd name="connsiteY8" fmla="*/ 0 h 7074888"/>
              <a:gd name="connsiteX9" fmla="*/ 1739900 w 5257800"/>
              <a:gd name="connsiteY9" fmla="*/ 229588 h 7074888"/>
              <a:gd name="connsiteX0" fmla="*/ 1739900 w 5283407"/>
              <a:gd name="connsiteY0" fmla="*/ 229588 h 7074888"/>
              <a:gd name="connsiteX1" fmla="*/ 3085893 w 5283407"/>
              <a:gd name="connsiteY1" fmla="*/ 2451495 h 7074888"/>
              <a:gd name="connsiteX2" fmla="*/ 0 w 5283407"/>
              <a:gd name="connsiteY2" fmla="*/ 4509488 h 7074888"/>
              <a:gd name="connsiteX3" fmla="*/ 101600 w 5283407"/>
              <a:gd name="connsiteY3" fmla="*/ 7074888 h 7074888"/>
              <a:gd name="connsiteX4" fmla="*/ 2641600 w 5283407"/>
              <a:gd name="connsiteY4" fmla="*/ 4674588 h 7074888"/>
              <a:gd name="connsiteX5" fmla="*/ 4940300 w 5283407"/>
              <a:gd name="connsiteY5" fmla="*/ 6312888 h 7074888"/>
              <a:gd name="connsiteX6" fmla="*/ 5283407 w 5283407"/>
              <a:gd name="connsiteY6" fmla="*/ 5054008 h 7074888"/>
              <a:gd name="connsiteX7" fmla="*/ 4064413 w 5283407"/>
              <a:gd name="connsiteY7" fmla="*/ 13491 h 7074888"/>
              <a:gd name="connsiteX8" fmla="*/ 1663597 w 5283407"/>
              <a:gd name="connsiteY8" fmla="*/ 0 h 7074888"/>
              <a:gd name="connsiteX9" fmla="*/ 1739900 w 5283407"/>
              <a:gd name="connsiteY9" fmla="*/ 229588 h 7074888"/>
              <a:gd name="connsiteX0" fmla="*/ 1739900 w 5283407"/>
              <a:gd name="connsiteY0" fmla="*/ 229588 h 7074888"/>
              <a:gd name="connsiteX1" fmla="*/ 3085893 w 5283407"/>
              <a:gd name="connsiteY1" fmla="*/ 2451495 h 7074888"/>
              <a:gd name="connsiteX2" fmla="*/ 0 w 5283407"/>
              <a:gd name="connsiteY2" fmla="*/ 4432103 h 7074888"/>
              <a:gd name="connsiteX3" fmla="*/ 101600 w 5283407"/>
              <a:gd name="connsiteY3" fmla="*/ 7074888 h 7074888"/>
              <a:gd name="connsiteX4" fmla="*/ 2641600 w 5283407"/>
              <a:gd name="connsiteY4" fmla="*/ 4674588 h 7074888"/>
              <a:gd name="connsiteX5" fmla="*/ 4940300 w 5283407"/>
              <a:gd name="connsiteY5" fmla="*/ 6312888 h 7074888"/>
              <a:gd name="connsiteX6" fmla="*/ 5283407 w 5283407"/>
              <a:gd name="connsiteY6" fmla="*/ 5054008 h 7074888"/>
              <a:gd name="connsiteX7" fmla="*/ 4064413 w 5283407"/>
              <a:gd name="connsiteY7" fmla="*/ 13491 h 7074888"/>
              <a:gd name="connsiteX8" fmla="*/ 1663597 w 5283407"/>
              <a:gd name="connsiteY8" fmla="*/ 0 h 7074888"/>
              <a:gd name="connsiteX9" fmla="*/ 1739900 w 5283407"/>
              <a:gd name="connsiteY9" fmla="*/ 229588 h 7074888"/>
              <a:gd name="connsiteX0" fmla="*/ 1769024 w 5312531"/>
              <a:gd name="connsiteY0" fmla="*/ 229588 h 7074888"/>
              <a:gd name="connsiteX1" fmla="*/ 3115017 w 5312531"/>
              <a:gd name="connsiteY1" fmla="*/ 2451495 h 7074888"/>
              <a:gd name="connsiteX2" fmla="*/ 29124 w 5312531"/>
              <a:gd name="connsiteY2" fmla="*/ 4432103 h 7074888"/>
              <a:gd name="connsiteX3" fmla="*/ 0 w 5312531"/>
              <a:gd name="connsiteY3" fmla="*/ 7074888 h 7074888"/>
              <a:gd name="connsiteX4" fmla="*/ 2670724 w 5312531"/>
              <a:gd name="connsiteY4" fmla="*/ 4674588 h 7074888"/>
              <a:gd name="connsiteX5" fmla="*/ 4969424 w 5312531"/>
              <a:gd name="connsiteY5" fmla="*/ 6312888 h 7074888"/>
              <a:gd name="connsiteX6" fmla="*/ 5312531 w 5312531"/>
              <a:gd name="connsiteY6" fmla="*/ 5054008 h 7074888"/>
              <a:gd name="connsiteX7" fmla="*/ 4093537 w 5312531"/>
              <a:gd name="connsiteY7" fmla="*/ 13491 h 7074888"/>
              <a:gd name="connsiteX8" fmla="*/ 1692721 w 5312531"/>
              <a:gd name="connsiteY8" fmla="*/ 0 h 7074888"/>
              <a:gd name="connsiteX9" fmla="*/ 1769024 w 5312531"/>
              <a:gd name="connsiteY9" fmla="*/ 229588 h 70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2531" h="7074888">
                <a:moveTo>
                  <a:pt x="1769024" y="229588"/>
                </a:moveTo>
                <a:lnTo>
                  <a:pt x="3115017" y="2451495"/>
                </a:lnTo>
                <a:lnTo>
                  <a:pt x="29124" y="4432103"/>
                </a:lnTo>
                <a:lnTo>
                  <a:pt x="0" y="7074888"/>
                </a:lnTo>
                <a:lnTo>
                  <a:pt x="2670724" y="4674588"/>
                </a:lnTo>
                <a:lnTo>
                  <a:pt x="4969424" y="6312888"/>
                </a:lnTo>
                <a:lnTo>
                  <a:pt x="5312531" y="5054008"/>
                </a:lnTo>
                <a:lnTo>
                  <a:pt x="4093537" y="13491"/>
                </a:lnTo>
                <a:lnTo>
                  <a:pt x="1692721" y="0"/>
                </a:lnTo>
                <a:lnTo>
                  <a:pt x="1769024" y="229588"/>
                </a:lnTo>
                <a:close/>
              </a:path>
            </a:pathLst>
          </a:custGeom>
          <a:solidFill>
            <a:srgbClr val="94D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对话气泡: 矩形 21">
            <a:extLst>
              <a:ext uri="{FF2B5EF4-FFF2-40B4-BE49-F238E27FC236}">
                <a16:creationId xmlns:a16="http://schemas.microsoft.com/office/drawing/2014/main" id="{0E963D3B-9673-41C7-B807-2CA69F01AD6D}"/>
              </a:ext>
            </a:extLst>
          </p:cNvPr>
          <p:cNvSpPr/>
          <p:nvPr/>
        </p:nvSpPr>
        <p:spPr>
          <a:xfrm>
            <a:off x="918950" y="910713"/>
            <a:ext cx="10369550" cy="4536944"/>
          </a:xfrm>
          <a:prstGeom prst="wedgeRectCallo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id="{D654FF20-3AC8-44C9-A884-25A421DF4DA4}"/>
              </a:ext>
            </a:extLst>
          </p:cNvPr>
          <p:cNvSpPr/>
          <p:nvPr/>
        </p:nvSpPr>
        <p:spPr>
          <a:xfrm>
            <a:off x="10590893" y="4724400"/>
            <a:ext cx="837936" cy="837936"/>
          </a:xfrm>
          <a:prstGeom prst="ellipse">
            <a:avLst/>
          </a:prstGeom>
          <a:pattFill prst="pct80">
            <a:fgClr>
              <a:srgbClr val="446E7E"/>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a:extLst>
              <a:ext uri="{FF2B5EF4-FFF2-40B4-BE49-F238E27FC236}">
                <a16:creationId xmlns:a16="http://schemas.microsoft.com/office/drawing/2014/main" id="{B8AE9D7A-2E54-450E-89DF-D1011E6F6805}"/>
              </a:ext>
            </a:extLst>
          </p:cNvPr>
          <p:cNvSpPr/>
          <p:nvPr/>
        </p:nvSpPr>
        <p:spPr>
          <a:xfrm>
            <a:off x="10272127" y="-749695"/>
            <a:ext cx="2959364" cy="2959364"/>
          </a:xfrm>
          <a:prstGeom prst="ellipse">
            <a:avLst/>
          </a:prstGeom>
          <a:pattFill prst="pct90">
            <a:fgClr>
              <a:srgbClr val="446E7E"/>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空心弧 24">
            <a:extLst>
              <a:ext uri="{FF2B5EF4-FFF2-40B4-BE49-F238E27FC236}">
                <a16:creationId xmlns:a16="http://schemas.microsoft.com/office/drawing/2014/main" id="{7022BD28-B21E-4DEE-B2CE-920675ACC070}"/>
              </a:ext>
            </a:extLst>
          </p:cNvPr>
          <p:cNvSpPr/>
          <p:nvPr/>
        </p:nvSpPr>
        <p:spPr>
          <a:xfrm>
            <a:off x="1489341" y="2159000"/>
            <a:ext cx="538359" cy="495300"/>
          </a:xfrm>
          <a:prstGeom prst="blockArc">
            <a:avLst>
              <a:gd name="adj1" fmla="val 10800000"/>
              <a:gd name="adj2" fmla="val 1462842"/>
              <a:gd name="adj3" fmla="val 10866"/>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6" name="空心弧 25">
            <a:extLst>
              <a:ext uri="{FF2B5EF4-FFF2-40B4-BE49-F238E27FC236}">
                <a16:creationId xmlns:a16="http://schemas.microsoft.com/office/drawing/2014/main" id="{A3F45E09-2423-4C54-86CB-7263BCAE0F47}"/>
              </a:ext>
            </a:extLst>
          </p:cNvPr>
          <p:cNvSpPr/>
          <p:nvPr/>
        </p:nvSpPr>
        <p:spPr>
          <a:xfrm>
            <a:off x="9360577" y="5143368"/>
            <a:ext cx="538359" cy="495300"/>
          </a:xfrm>
          <a:prstGeom prst="blockArc">
            <a:avLst>
              <a:gd name="adj1" fmla="val 10800000"/>
              <a:gd name="adj2" fmla="val 1462842"/>
              <a:gd name="adj3" fmla="val 10866"/>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7" name="空心弧 26">
            <a:extLst>
              <a:ext uri="{FF2B5EF4-FFF2-40B4-BE49-F238E27FC236}">
                <a16:creationId xmlns:a16="http://schemas.microsoft.com/office/drawing/2014/main" id="{E0FAB2C0-D928-43AF-AE35-17B549103E38}"/>
              </a:ext>
            </a:extLst>
          </p:cNvPr>
          <p:cNvSpPr/>
          <p:nvPr/>
        </p:nvSpPr>
        <p:spPr>
          <a:xfrm rot="17333695">
            <a:off x="7509358" y="1079500"/>
            <a:ext cx="538359" cy="495300"/>
          </a:xfrm>
          <a:prstGeom prst="blockArc">
            <a:avLst>
              <a:gd name="adj1" fmla="val 10800000"/>
              <a:gd name="adj2" fmla="val 1462842"/>
              <a:gd name="adj3" fmla="val 10866"/>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8" name="空心弧 27">
            <a:extLst>
              <a:ext uri="{FF2B5EF4-FFF2-40B4-BE49-F238E27FC236}">
                <a16:creationId xmlns:a16="http://schemas.microsoft.com/office/drawing/2014/main" id="{2A33E3E2-182A-4352-A58D-F8A9EE9210A9}"/>
              </a:ext>
            </a:extLst>
          </p:cNvPr>
          <p:cNvSpPr/>
          <p:nvPr/>
        </p:nvSpPr>
        <p:spPr>
          <a:xfrm rot="17333695">
            <a:off x="1668786" y="5084854"/>
            <a:ext cx="538359" cy="495300"/>
          </a:xfrm>
          <a:prstGeom prst="blockArc">
            <a:avLst>
              <a:gd name="adj1" fmla="val 10800000"/>
              <a:gd name="adj2" fmla="val 1462842"/>
              <a:gd name="adj3" fmla="val 10866"/>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9" name="椭圆 28">
            <a:extLst>
              <a:ext uri="{FF2B5EF4-FFF2-40B4-BE49-F238E27FC236}">
                <a16:creationId xmlns:a16="http://schemas.microsoft.com/office/drawing/2014/main" id="{E5A332DA-23F7-41BA-8D66-81F27A4DF215}"/>
              </a:ext>
            </a:extLst>
          </p:cNvPr>
          <p:cNvSpPr/>
          <p:nvPr/>
        </p:nvSpPr>
        <p:spPr>
          <a:xfrm>
            <a:off x="2110301" y="102783"/>
            <a:ext cx="1470836" cy="1470836"/>
          </a:xfrm>
          <a:prstGeom prst="ellipse">
            <a:avLst/>
          </a:prstGeom>
          <a:pattFill prst="pct80">
            <a:fgClr>
              <a:srgbClr val="446E7E"/>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9" name="组合 128">
            <a:extLst>
              <a:ext uri="{FF2B5EF4-FFF2-40B4-BE49-F238E27FC236}">
                <a16:creationId xmlns:a16="http://schemas.microsoft.com/office/drawing/2014/main" id="{F673B2A5-AF75-46D6-847E-C6924599A801}"/>
              </a:ext>
            </a:extLst>
          </p:cNvPr>
          <p:cNvGrpSpPr/>
          <p:nvPr/>
        </p:nvGrpSpPr>
        <p:grpSpPr>
          <a:xfrm>
            <a:off x="7434203" y="5222108"/>
            <a:ext cx="960120" cy="766410"/>
            <a:chOff x="7434203" y="5120508"/>
            <a:chExt cx="960120" cy="766410"/>
          </a:xfrm>
        </p:grpSpPr>
        <p:sp>
          <p:nvSpPr>
            <p:cNvPr id="30" name="椭圆 29">
              <a:extLst>
                <a:ext uri="{FF2B5EF4-FFF2-40B4-BE49-F238E27FC236}">
                  <a16:creationId xmlns:a16="http://schemas.microsoft.com/office/drawing/2014/main" id="{B000C698-E83F-4D1F-B67B-1E2C3E5DD43C}"/>
                </a:ext>
              </a:extLst>
            </p:cNvPr>
            <p:cNvSpPr/>
            <p:nvPr/>
          </p:nvSpPr>
          <p:spPr>
            <a:xfrm>
              <a:off x="7434203" y="512050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50646D82-A68E-43E0-B1B5-E8DC45AD508B}"/>
                </a:ext>
              </a:extLst>
            </p:cNvPr>
            <p:cNvSpPr/>
            <p:nvPr/>
          </p:nvSpPr>
          <p:spPr>
            <a:xfrm>
              <a:off x="7525643" y="512050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E31418D1-B840-4E92-B62F-0A8C0F28A3F1}"/>
                </a:ext>
              </a:extLst>
            </p:cNvPr>
            <p:cNvSpPr/>
            <p:nvPr/>
          </p:nvSpPr>
          <p:spPr>
            <a:xfrm>
              <a:off x="7617083" y="512050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2C9EB5F1-8390-4070-AD3E-41FB9003BBB9}"/>
                </a:ext>
              </a:extLst>
            </p:cNvPr>
            <p:cNvSpPr/>
            <p:nvPr/>
          </p:nvSpPr>
          <p:spPr>
            <a:xfrm>
              <a:off x="7708523" y="512050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34E52910-39E3-46F3-B9BF-71CDD9C4B4A6}"/>
                </a:ext>
              </a:extLst>
            </p:cNvPr>
            <p:cNvSpPr/>
            <p:nvPr/>
          </p:nvSpPr>
          <p:spPr>
            <a:xfrm>
              <a:off x="7799963" y="512050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79A7C5F2-CB44-4DC9-A4CD-799F0B528CFD}"/>
                </a:ext>
              </a:extLst>
            </p:cNvPr>
            <p:cNvSpPr/>
            <p:nvPr/>
          </p:nvSpPr>
          <p:spPr>
            <a:xfrm>
              <a:off x="7891403" y="512050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AC83443C-F03A-470D-A753-D6FFF58DFBA6}"/>
                </a:ext>
              </a:extLst>
            </p:cNvPr>
            <p:cNvSpPr/>
            <p:nvPr/>
          </p:nvSpPr>
          <p:spPr>
            <a:xfrm>
              <a:off x="7982843" y="512050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931E9F50-1854-4EFA-AE73-B32BD7385E9F}"/>
                </a:ext>
              </a:extLst>
            </p:cNvPr>
            <p:cNvSpPr/>
            <p:nvPr/>
          </p:nvSpPr>
          <p:spPr>
            <a:xfrm>
              <a:off x="8074283" y="512050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C0E9B7D4-F109-4275-ADE2-5F81D654F083}"/>
                </a:ext>
              </a:extLst>
            </p:cNvPr>
            <p:cNvSpPr/>
            <p:nvPr/>
          </p:nvSpPr>
          <p:spPr>
            <a:xfrm>
              <a:off x="8165723" y="512050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4DFBD1A6-A736-4B29-9720-0ED10F39FB0B}"/>
                </a:ext>
              </a:extLst>
            </p:cNvPr>
            <p:cNvSpPr/>
            <p:nvPr/>
          </p:nvSpPr>
          <p:spPr>
            <a:xfrm>
              <a:off x="8257163" y="512050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52AF1B79-B3A6-4F59-907E-2E91F93EEA66}"/>
                </a:ext>
              </a:extLst>
            </p:cNvPr>
            <p:cNvSpPr/>
            <p:nvPr/>
          </p:nvSpPr>
          <p:spPr>
            <a:xfrm>
              <a:off x="8348603" y="512050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EE65E040-83EA-47D1-B659-E802852B8548}"/>
                </a:ext>
              </a:extLst>
            </p:cNvPr>
            <p:cNvSpPr/>
            <p:nvPr/>
          </p:nvSpPr>
          <p:spPr>
            <a:xfrm>
              <a:off x="7434203" y="5210594"/>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89C915D6-B634-49CA-8003-82DECC5F2248}"/>
                </a:ext>
              </a:extLst>
            </p:cNvPr>
            <p:cNvSpPr/>
            <p:nvPr/>
          </p:nvSpPr>
          <p:spPr>
            <a:xfrm>
              <a:off x="7525643" y="5210594"/>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43" name="椭圆 42">
              <a:extLst>
                <a:ext uri="{FF2B5EF4-FFF2-40B4-BE49-F238E27FC236}">
                  <a16:creationId xmlns:a16="http://schemas.microsoft.com/office/drawing/2014/main" id="{975BEDE3-B0D5-462B-93C0-B455E4294260}"/>
                </a:ext>
              </a:extLst>
            </p:cNvPr>
            <p:cNvSpPr/>
            <p:nvPr/>
          </p:nvSpPr>
          <p:spPr>
            <a:xfrm>
              <a:off x="7617083" y="5210594"/>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44" name="椭圆 43">
              <a:extLst>
                <a:ext uri="{FF2B5EF4-FFF2-40B4-BE49-F238E27FC236}">
                  <a16:creationId xmlns:a16="http://schemas.microsoft.com/office/drawing/2014/main" id="{A71A64B5-FCC0-43CD-A795-EDBF5CA47362}"/>
                </a:ext>
              </a:extLst>
            </p:cNvPr>
            <p:cNvSpPr/>
            <p:nvPr/>
          </p:nvSpPr>
          <p:spPr>
            <a:xfrm>
              <a:off x="7708523" y="5210594"/>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45" name="椭圆 44">
              <a:extLst>
                <a:ext uri="{FF2B5EF4-FFF2-40B4-BE49-F238E27FC236}">
                  <a16:creationId xmlns:a16="http://schemas.microsoft.com/office/drawing/2014/main" id="{486B372F-C896-44DD-AADC-F86D0C9A2CE3}"/>
                </a:ext>
              </a:extLst>
            </p:cNvPr>
            <p:cNvSpPr/>
            <p:nvPr/>
          </p:nvSpPr>
          <p:spPr>
            <a:xfrm>
              <a:off x="7799963" y="5210594"/>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1A78CEE6-BFB0-4B18-9B9D-6C8C10445C90}"/>
                </a:ext>
              </a:extLst>
            </p:cNvPr>
            <p:cNvSpPr/>
            <p:nvPr/>
          </p:nvSpPr>
          <p:spPr>
            <a:xfrm>
              <a:off x="7891403" y="5210594"/>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id="{6C43FADB-4B3B-4957-9D97-B86DA52B082B}"/>
                </a:ext>
              </a:extLst>
            </p:cNvPr>
            <p:cNvSpPr/>
            <p:nvPr/>
          </p:nvSpPr>
          <p:spPr>
            <a:xfrm>
              <a:off x="7982843" y="5210594"/>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0CE4CC25-4DD7-4B40-B220-31C40CECA919}"/>
                </a:ext>
              </a:extLst>
            </p:cNvPr>
            <p:cNvSpPr/>
            <p:nvPr/>
          </p:nvSpPr>
          <p:spPr>
            <a:xfrm>
              <a:off x="8074283" y="5210594"/>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id="{B5C7F333-8871-443C-A11E-765CFD065536}"/>
                </a:ext>
              </a:extLst>
            </p:cNvPr>
            <p:cNvSpPr/>
            <p:nvPr/>
          </p:nvSpPr>
          <p:spPr>
            <a:xfrm>
              <a:off x="8165723" y="5210594"/>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id="{0667F4AD-3CF2-4FAD-9D3C-0B14702FAF9C}"/>
                </a:ext>
              </a:extLst>
            </p:cNvPr>
            <p:cNvSpPr/>
            <p:nvPr/>
          </p:nvSpPr>
          <p:spPr>
            <a:xfrm>
              <a:off x="8257163" y="5210594"/>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id="{7047DE8C-3B9D-4F8B-98ED-ECCCB8000776}"/>
                </a:ext>
              </a:extLst>
            </p:cNvPr>
            <p:cNvSpPr/>
            <p:nvPr/>
          </p:nvSpPr>
          <p:spPr>
            <a:xfrm>
              <a:off x="8348603" y="5210594"/>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id="{276C1649-BAA4-4B8D-A1BC-9CA1A961C1E9}"/>
                </a:ext>
              </a:extLst>
            </p:cNvPr>
            <p:cNvSpPr/>
            <p:nvPr/>
          </p:nvSpPr>
          <p:spPr>
            <a:xfrm>
              <a:off x="7434203" y="5300681"/>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id="{841D122F-612D-4EA8-BBCC-5C669E20152D}"/>
                </a:ext>
              </a:extLst>
            </p:cNvPr>
            <p:cNvSpPr/>
            <p:nvPr/>
          </p:nvSpPr>
          <p:spPr>
            <a:xfrm>
              <a:off x="7525643" y="5300681"/>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id="{41136186-F3C8-4D0D-A86D-1D1FCFCBA053}"/>
                </a:ext>
              </a:extLst>
            </p:cNvPr>
            <p:cNvSpPr/>
            <p:nvPr/>
          </p:nvSpPr>
          <p:spPr>
            <a:xfrm>
              <a:off x="7617083" y="5300681"/>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id="{3DE28B7F-E563-4536-B2BB-0360DD370439}"/>
                </a:ext>
              </a:extLst>
            </p:cNvPr>
            <p:cNvSpPr/>
            <p:nvPr/>
          </p:nvSpPr>
          <p:spPr>
            <a:xfrm>
              <a:off x="7708523" y="5300681"/>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982C36F4-45D9-449C-9573-DB897A8AB3FF}"/>
                </a:ext>
              </a:extLst>
            </p:cNvPr>
            <p:cNvSpPr/>
            <p:nvPr/>
          </p:nvSpPr>
          <p:spPr>
            <a:xfrm>
              <a:off x="7799963" y="5300681"/>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id="{5092F67A-1DEE-4C40-9B0D-2EFBF0A96551}"/>
                </a:ext>
              </a:extLst>
            </p:cNvPr>
            <p:cNvSpPr/>
            <p:nvPr/>
          </p:nvSpPr>
          <p:spPr>
            <a:xfrm>
              <a:off x="7891403" y="5300681"/>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id="{19183BD9-ABF3-4412-B1CA-DDB45B49F5D7}"/>
                </a:ext>
              </a:extLst>
            </p:cNvPr>
            <p:cNvSpPr/>
            <p:nvPr/>
          </p:nvSpPr>
          <p:spPr>
            <a:xfrm>
              <a:off x="7982843" y="5300681"/>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id="{89ED1EAE-23A0-4FF1-BC8B-9EB2A74284B0}"/>
                </a:ext>
              </a:extLst>
            </p:cNvPr>
            <p:cNvSpPr/>
            <p:nvPr/>
          </p:nvSpPr>
          <p:spPr>
            <a:xfrm>
              <a:off x="8074283" y="5300681"/>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id="{72E2D159-BE83-42E8-AF5E-6A2C0882D367}"/>
                </a:ext>
              </a:extLst>
            </p:cNvPr>
            <p:cNvSpPr/>
            <p:nvPr/>
          </p:nvSpPr>
          <p:spPr>
            <a:xfrm>
              <a:off x="8165723" y="5300681"/>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id="{DEF19F5D-F2E9-4C1D-A7C4-6AF5E01B4815}"/>
                </a:ext>
              </a:extLst>
            </p:cNvPr>
            <p:cNvSpPr/>
            <p:nvPr/>
          </p:nvSpPr>
          <p:spPr>
            <a:xfrm>
              <a:off x="8257163" y="5300681"/>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id="{0C27C0F1-0E8D-40E9-844B-603D7C76D06D}"/>
                </a:ext>
              </a:extLst>
            </p:cNvPr>
            <p:cNvSpPr/>
            <p:nvPr/>
          </p:nvSpPr>
          <p:spPr>
            <a:xfrm>
              <a:off x="8348603" y="5300681"/>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id="{8581618D-D4DE-4FC8-A4E3-FF64272AF273}"/>
                </a:ext>
              </a:extLst>
            </p:cNvPr>
            <p:cNvSpPr/>
            <p:nvPr/>
          </p:nvSpPr>
          <p:spPr>
            <a:xfrm>
              <a:off x="7434203" y="5390767"/>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id="{A9A5E1B9-FAD1-486A-A87B-BD9A0BFDE9C6}"/>
                </a:ext>
              </a:extLst>
            </p:cNvPr>
            <p:cNvSpPr/>
            <p:nvPr/>
          </p:nvSpPr>
          <p:spPr>
            <a:xfrm>
              <a:off x="7525643" y="5390767"/>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id="{A523A4EA-7F7F-49D7-A2D3-3953FCE8C1F2}"/>
                </a:ext>
              </a:extLst>
            </p:cNvPr>
            <p:cNvSpPr/>
            <p:nvPr/>
          </p:nvSpPr>
          <p:spPr>
            <a:xfrm>
              <a:off x="7617083" y="5390767"/>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id="{650411AA-C950-4742-A76A-749195B6AB38}"/>
                </a:ext>
              </a:extLst>
            </p:cNvPr>
            <p:cNvSpPr/>
            <p:nvPr/>
          </p:nvSpPr>
          <p:spPr>
            <a:xfrm>
              <a:off x="7708523" y="5390767"/>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id="{6E75218E-D715-4C5E-9156-21889AFF76EF}"/>
                </a:ext>
              </a:extLst>
            </p:cNvPr>
            <p:cNvSpPr/>
            <p:nvPr/>
          </p:nvSpPr>
          <p:spPr>
            <a:xfrm>
              <a:off x="7799963" y="5390767"/>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FA33581B-2B86-4D74-8D9E-67237930AB52}"/>
                </a:ext>
              </a:extLst>
            </p:cNvPr>
            <p:cNvSpPr/>
            <p:nvPr/>
          </p:nvSpPr>
          <p:spPr>
            <a:xfrm>
              <a:off x="7891403" y="5390767"/>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0A4A1F9B-CA1D-4E99-9F4A-414772B284F5}"/>
                </a:ext>
              </a:extLst>
            </p:cNvPr>
            <p:cNvSpPr/>
            <p:nvPr/>
          </p:nvSpPr>
          <p:spPr>
            <a:xfrm>
              <a:off x="7982843" y="5390767"/>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id="{3C268423-10AC-43CA-AA74-3AECFEC6A455}"/>
                </a:ext>
              </a:extLst>
            </p:cNvPr>
            <p:cNvSpPr/>
            <p:nvPr/>
          </p:nvSpPr>
          <p:spPr>
            <a:xfrm>
              <a:off x="8074283" y="5390767"/>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id="{DCCC4F0F-D4D3-4D2F-ACE5-E9C1ACA69C8D}"/>
                </a:ext>
              </a:extLst>
            </p:cNvPr>
            <p:cNvSpPr/>
            <p:nvPr/>
          </p:nvSpPr>
          <p:spPr>
            <a:xfrm>
              <a:off x="8165723" y="5390767"/>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id="{2B08F389-F77B-4AF3-9593-14171064BDF2}"/>
                </a:ext>
              </a:extLst>
            </p:cNvPr>
            <p:cNvSpPr/>
            <p:nvPr/>
          </p:nvSpPr>
          <p:spPr>
            <a:xfrm>
              <a:off x="8257163" y="5390767"/>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7F212772-89C5-4E0C-BA22-CA7E7AFD47D3}"/>
                </a:ext>
              </a:extLst>
            </p:cNvPr>
            <p:cNvSpPr/>
            <p:nvPr/>
          </p:nvSpPr>
          <p:spPr>
            <a:xfrm>
              <a:off x="8348603" y="5390767"/>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id="{CCDC2739-230F-45B6-BE04-23D9EC368CA1}"/>
                </a:ext>
              </a:extLst>
            </p:cNvPr>
            <p:cNvSpPr/>
            <p:nvPr/>
          </p:nvSpPr>
          <p:spPr>
            <a:xfrm>
              <a:off x="7434203" y="5480853"/>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id="{067AE96B-B5D7-4E92-8B02-0CB6EEF58FAE}"/>
                </a:ext>
              </a:extLst>
            </p:cNvPr>
            <p:cNvSpPr/>
            <p:nvPr/>
          </p:nvSpPr>
          <p:spPr>
            <a:xfrm>
              <a:off x="7525643" y="5480853"/>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6875F6CB-D56E-4F22-BE8B-2295360BA65A}"/>
                </a:ext>
              </a:extLst>
            </p:cNvPr>
            <p:cNvSpPr/>
            <p:nvPr/>
          </p:nvSpPr>
          <p:spPr>
            <a:xfrm>
              <a:off x="7617083" y="5480853"/>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id="{B4FCBFDB-AD9F-46B6-92E6-EC1F80338D61}"/>
                </a:ext>
              </a:extLst>
            </p:cNvPr>
            <p:cNvSpPr/>
            <p:nvPr/>
          </p:nvSpPr>
          <p:spPr>
            <a:xfrm>
              <a:off x="7708523" y="5480853"/>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id="{4CA7553A-57FD-481C-8491-C49543848EF1}"/>
                </a:ext>
              </a:extLst>
            </p:cNvPr>
            <p:cNvSpPr/>
            <p:nvPr/>
          </p:nvSpPr>
          <p:spPr>
            <a:xfrm>
              <a:off x="7799963" y="5480853"/>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5642ED13-B431-4945-B790-57A626F1027C}"/>
                </a:ext>
              </a:extLst>
            </p:cNvPr>
            <p:cNvSpPr/>
            <p:nvPr/>
          </p:nvSpPr>
          <p:spPr>
            <a:xfrm>
              <a:off x="7891403" y="5480853"/>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A6175119-6652-42BC-8D77-87E07758EC0C}"/>
                </a:ext>
              </a:extLst>
            </p:cNvPr>
            <p:cNvSpPr/>
            <p:nvPr/>
          </p:nvSpPr>
          <p:spPr>
            <a:xfrm>
              <a:off x="7982843" y="5480853"/>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id="{535AF543-A6C0-4DEF-85E3-20DAC80ADBAD}"/>
                </a:ext>
              </a:extLst>
            </p:cNvPr>
            <p:cNvSpPr/>
            <p:nvPr/>
          </p:nvSpPr>
          <p:spPr>
            <a:xfrm>
              <a:off x="8074283" y="5480853"/>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id="{5B04845E-0F6F-4ECA-8D29-877D247683B6}"/>
                </a:ext>
              </a:extLst>
            </p:cNvPr>
            <p:cNvSpPr/>
            <p:nvPr/>
          </p:nvSpPr>
          <p:spPr>
            <a:xfrm>
              <a:off x="8165723" y="5480853"/>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id="{D22F30AE-AC70-4F8C-ADFC-9DAA819E17B3}"/>
                </a:ext>
              </a:extLst>
            </p:cNvPr>
            <p:cNvSpPr/>
            <p:nvPr/>
          </p:nvSpPr>
          <p:spPr>
            <a:xfrm>
              <a:off x="8257163" y="5480853"/>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id="{FD106756-85FB-4C74-9460-E8BC1665814F}"/>
                </a:ext>
              </a:extLst>
            </p:cNvPr>
            <p:cNvSpPr/>
            <p:nvPr/>
          </p:nvSpPr>
          <p:spPr>
            <a:xfrm>
              <a:off x="8348603" y="5480853"/>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id="{520A6FD2-1624-4DDA-BD3B-8ACCD5A59D17}"/>
                </a:ext>
              </a:extLst>
            </p:cNvPr>
            <p:cNvSpPr/>
            <p:nvPr/>
          </p:nvSpPr>
          <p:spPr>
            <a:xfrm>
              <a:off x="7434203" y="5570940"/>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id="{15840A02-A05C-46FB-B831-5E277F0B9B27}"/>
                </a:ext>
              </a:extLst>
            </p:cNvPr>
            <p:cNvSpPr/>
            <p:nvPr/>
          </p:nvSpPr>
          <p:spPr>
            <a:xfrm>
              <a:off x="7525643" y="5570940"/>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id="{92BE4790-3B36-40A1-9A79-FEE3A3FF5AAE}"/>
                </a:ext>
              </a:extLst>
            </p:cNvPr>
            <p:cNvSpPr/>
            <p:nvPr/>
          </p:nvSpPr>
          <p:spPr>
            <a:xfrm>
              <a:off x="7617083" y="5570940"/>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3464F355-F03B-4FC7-9818-AF909B5BE74C}"/>
                </a:ext>
              </a:extLst>
            </p:cNvPr>
            <p:cNvSpPr/>
            <p:nvPr/>
          </p:nvSpPr>
          <p:spPr>
            <a:xfrm>
              <a:off x="7708523" y="5570940"/>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id="{40E82579-6BF1-4C91-A36B-9815F3050164}"/>
                </a:ext>
              </a:extLst>
            </p:cNvPr>
            <p:cNvSpPr/>
            <p:nvPr/>
          </p:nvSpPr>
          <p:spPr>
            <a:xfrm>
              <a:off x="7799963" y="5570940"/>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id="{D38643EC-B5E9-4228-B95A-46E8C05B539A}"/>
                </a:ext>
              </a:extLst>
            </p:cNvPr>
            <p:cNvSpPr/>
            <p:nvPr/>
          </p:nvSpPr>
          <p:spPr>
            <a:xfrm>
              <a:off x="7891403" y="5570940"/>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id="{C6A403BD-FD29-4EC5-B919-D91513F491C1}"/>
                </a:ext>
              </a:extLst>
            </p:cNvPr>
            <p:cNvSpPr/>
            <p:nvPr/>
          </p:nvSpPr>
          <p:spPr>
            <a:xfrm>
              <a:off x="7982843" y="5570940"/>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id="{96EC1156-382A-4E62-BBA0-D7C6CDAB331F}"/>
                </a:ext>
              </a:extLst>
            </p:cNvPr>
            <p:cNvSpPr/>
            <p:nvPr/>
          </p:nvSpPr>
          <p:spPr>
            <a:xfrm>
              <a:off x="8074283" y="5570940"/>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id="{7FE414A9-0DDA-4C11-BB17-08A66A09CDBB}"/>
                </a:ext>
              </a:extLst>
            </p:cNvPr>
            <p:cNvSpPr/>
            <p:nvPr/>
          </p:nvSpPr>
          <p:spPr>
            <a:xfrm>
              <a:off x="8165723" y="5570940"/>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id="{FB12B062-4306-4820-9DE3-5B8152BF83B1}"/>
                </a:ext>
              </a:extLst>
            </p:cNvPr>
            <p:cNvSpPr/>
            <p:nvPr/>
          </p:nvSpPr>
          <p:spPr>
            <a:xfrm>
              <a:off x="8257163" y="5570940"/>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id="{CE83604F-9E0F-4D25-8DF7-BAE72DEA2C8B}"/>
                </a:ext>
              </a:extLst>
            </p:cNvPr>
            <p:cNvSpPr/>
            <p:nvPr/>
          </p:nvSpPr>
          <p:spPr>
            <a:xfrm>
              <a:off x="8348603" y="5570940"/>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id="{6912D839-9627-47B1-AA1E-CF1DEAEBE5B2}"/>
                </a:ext>
              </a:extLst>
            </p:cNvPr>
            <p:cNvSpPr/>
            <p:nvPr/>
          </p:nvSpPr>
          <p:spPr>
            <a:xfrm>
              <a:off x="7434203" y="5661026"/>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id="{E2166CBA-9C8E-4E99-AAC6-004B5D9F9F24}"/>
                </a:ext>
              </a:extLst>
            </p:cNvPr>
            <p:cNvSpPr/>
            <p:nvPr/>
          </p:nvSpPr>
          <p:spPr>
            <a:xfrm>
              <a:off x="7525643" y="5661026"/>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id="{325C5319-F52E-4141-A319-BDDD428F996D}"/>
                </a:ext>
              </a:extLst>
            </p:cNvPr>
            <p:cNvSpPr/>
            <p:nvPr/>
          </p:nvSpPr>
          <p:spPr>
            <a:xfrm>
              <a:off x="7617083" y="5661026"/>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id="{9A60F2AC-B5C9-4C16-A4F7-B692F66F9D2A}"/>
                </a:ext>
              </a:extLst>
            </p:cNvPr>
            <p:cNvSpPr/>
            <p:nvPr/>
          </p:nvSpPr>
          <p:spPr>
            <a:xfrm>
              <a:off x="7708523" y="5661026"/>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id="{94C1A2BE-68CD-4560-9C96-54BDEDACC222}"/>
                </a:ext>
              </a:extLst>
            </p:cNvPr>
            <p:cNvSpPr/>
            <p:nvPr/>
          </p:nvSpPr>
          <p:spPr>
            <a:xfrm>
              <a:off x="7799963" y="5661026"/>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id="{F0EA3682-5031-45E4-A1EF-933557FB8A11}"/>
                </a:ext>
              </a:extLst>
            </p:cNvPr>
            <p:cNvSpPr/>
            <p:nvPr/>
          </p:nvSpPr>
          <p:spPr>
            <a:xfrm>
              <a:off x="7891403" y="5661026"/>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id="{626FFD8F-FC9F-4F11-B229-B6D68AE0F090}"/>
                </a:ext>
              </a:extLst>
            </p:cNvPr>
            <p:cNvSpPr/>
            <p:nvPr/>
          </p:nvSpPr>
          <p:spPr>
            <a:xfrm>
              <a:off x="7982843" y="5661026"/>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id="{35BFB8C6-9FC7-4E8E-BFE4-EE6E3A44D5E4}"/>
                </a:ext>
              </a:extLst>
            </p:cNvPr>
            <p:cNvSpPr/>
            <p:nvPr/>
          </p:nvSpPr>
          <p:spPr>
            <a:xfrm>
              <a:off x="8074283" y="5661026"/>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id="{D41401AB-08EC-4179-AF19-6EFB767924DA}"/>
                </a:ext>
              </a:extLst>
            </p:cNvPr>
            <p:cNvSpPr/>
            <p:nvPr/>
          </p:nvSpPr>
          <p:spPr>
            <a:xfrm>
              <a:off x="8165723" y="5661026"/>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05" name="椭圆 104">
              <a:extLst>
                <a:ext uri="{FF2B5EF4-FFF2-40B4-BE49-F238E27FC236}">
                  <a16:creationId xmlns:a16="http://schemas.microsoft.com/office/drawing/2014/main" id="{C275E393-A2CD-4BCF-A44D-C259EF304B0C}"/>
                </a:ext>
              </a:extLst>
            </p:cNvPr>
            <p:cNvSpPr/>
            <p:nvPr/>
          </p:nvSpPr>
          <p:spPr>
            <a:xfrm>
              <a:off x="8257163" y="5661026"/>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id="{C3F34832-A010-4601-8AC3-4CBE3E8F54CA}"/>
                </a:ext>
              </a:extLst>
            </p:cNvPr>
            <p:cNvSpPr/>
            <p:nvPr/>
          </p:nvSpPr>
          <p:spPr>
            <a:xfrm>
              <a:off x="8348603" y="5661026"/>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07" name="椭圆 106">
              <a:extLst>
                <a:ext uri="{FF2B5EF4-FFF2-40B4-BE49-F238E27FC236}">
                  <a16:creationId xmlns:a16="http://schemas.microsoft.com/office/drawing/2014/main" id="{E645176D-CAF6-4D03-9EF8-B90464095BAB}"/>
                </a:ext>
              </a:extLst>
            </p:cNvPr>
            <p:cNvSpPr/>
            <p:nvPr/>
          </p:nvSpPr>
          <p:spPr>
            <a:xfrm>
              <a:off x="7434203" y="5751112"/>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id="{FB76C469-3147-4377-9E7F-321012965036}"/>
                </a:ext>
              </a:extLst>
            </p:cNvPr>
            <p:cNvSpPr/>
            <p:nvPr/>
          </p:nvSpPr>
          <p:spPr>
            <a:xfrm>
              <a:off x="7525643" y="5751112"/>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id="{B6CF7545-4CE6-4004-8FD6-5531876A1788}"/>
                </a:ext>
              </a:extLst>
            </p:cNvPr>
            <p:cNvSpPr/>
            <p:nvPr/>
          </p:nvSpPr>
          <p:spPr>
            <a:xfrm>
              <a:off x="7617083" y="5751112"/>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id="{49106E30-D427-4360-83FC-417AEB5F6710}"/>
                </a:ext>
              </a:extLst>
            </p:cNvPr>
            <p:cNvSpPr/>
            <p:nvPr/>
          </p:nvSpPr>
          <p:spPr>
            <a:xfrm>
              <a:off x="7708523" y="5751112"/>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id="{1CBC777A-D9EC-4E2A-8BEA-73261DD747AD}"/>
                </a:ext>
              </a:extLst>
            </p:cNvPr>
            <p:cNvSpPr/>
            <p:nvPr/>
          </p:nvSpPr>
          <p:spPr>
            <a:xfrm>
              <a:off x="7799963" y="5751112"/>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id="{551E6C0F-A237-4C8A-A95B-356A797D41D4}"/>
                </a:ext>
              </a:extLst>
            </p:cNvPr>
            <p:cNvSpPr/>
            <p:nvPr/>
          </p:nvSpPr>
          <p:spPr>
            <a:xfrm>
              <a:off x="7891403" y="5751112"/>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id="{072625FA-121F-4F5C-992A-28FED8151486}"/>
                </a:ext>
              </a:extLst>
            </p:cNvPr>
            <p:cNvSpPr/>
            <p:nvPr/>
          </p:nvSpPr>
          <p:spPr>
            <a:xfrm>
              <a:off x="7982843" y="5751112"/>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id="{BFBA5384-A5E0-4097-8E8E-A32312645962}"/>
                </a:ext>
              </a:extLst>
            </p:cNvPr>
            <p:cNvSpPr/>
            <p:nvPr/>
          </p:nvSpPr>
          <p:spPr>
            <a:xfrm>
              <a:off x="8074283" y="5751112"/>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id="{05D8CD93-F03D-4FE0-B662-B25DE6309559}"/>
                </a:ext>
              </a:extLst>
            </p:cNvPr>
            <p:cNvSpPr/>
            <p:nvPr/>
          </p:nvSpPr>
          <p:spPr>
            <a:xfrm>
              <a:off x="8165723" y="5751112"/>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id="{4E5F2D56-A87A-4E5D-B8FB-8A1AE9B102F6}"/>
                </a:ext>
              </a:extLst>
            </p:cNvPr>
            <p:cNvSpPr/>
            <p:nvPr/>
          </p:nvSpPr>
          <p:spPr>
            <a:xfrm>
              <a:off x="8257163" y="5751112"/>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id="{22251270-0DD4-43B7-A45F-24610B73A2BA}"/>
                </a:ext>
              </a:extLst>
            </p:cNvPr>
            <p:cNvSpPr/>
            <p:nvPr/>
          </p:nvSpPr>
          <p:spPr>
            <a:xfrm>
              <a:off x="8348603" y="5751112"/>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2105013B-3533-4ECC-8C8C-8EFDD3B9276E}"/>
                </a:ext>
              </a:extLst>
            </p:cNvPr>
            <p:cNvSpPr/>
            <p:nvPr/>
          </p:nvSpPr>
          <p:spPr>
            <a:xfrm>
              <a:off x="7434203" y="584119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19" name="椭圆 118">
              <a:extLst>
                <a:ext uri="{FF2B5EF4-FFF2-40B4-BE49-F238E27FC236}">
                  <a16:creationId xmlns:a16="http://schemas.microsoft.com/office/drawing/2014/main" id="{FF7DAD34-990E-4EA4-8ACA-5319E7A946CB}"/>
                </a:ext>
              </a:extLst>
            </p:cNvPr>
            <p:cNvSpPr/>
            <p:nvPr/>
          </p:nvSpPr>
          <p:spPr>
            <a:xfrm>
              <a:off x="7525643" y="584119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20" name="椭圆 119">
              <a:extLst>
                <a:ext uri="{FF2B5EF4-FFF2-40B4-BE49-F238E27FC236}">
                  <a16:creationId xmlns:a16="http://schemas.microsoft.com/office/drawing/2014/main" id="{F78A6378-5C75-4EA8-BFAA-B1CBFFC98690}"/>
                </a:ext>
              </a:extLst>
            </p:cNvPr>
            <p:cNvSpPr/>
            <p:nvPr/>
          </p:nvSpPr>
          <p:spPr>
            <a:xfrm>
              <a:off x="7617083" y="584119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21" name="椭圆 120">
              <a:extLst>
                <a:ext uri="{FF2B5EF4-FFF2-40B4-BE49-F238E27FC236}">
                  <a16:creationId xmlns:a16="http://schemas.microsoft.com/office/drawing/2014/main" id="{DC95B734-86AC-48B5-9526-6ED18EAABC98}"/>
                </a:ext>
              </a:extLst>
            </p:cNvPr>
            <p:cNvSpPr/>
            <p:nvPr/>
          </p:nvSpPr>
          <p:spPr>
            <a:xfrm>
              <a:off x="7708523" y="584119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22" name="椭圆 121">
              <a:extLst>
                <a:ext uri="{FF2B5EF4-FFF2-40B4-BE49-F238E27FC236}">
                  <a16:creationId xmlns:a16="http://schemas.microsoft.com/office/drawing/2014/main" id="{D106BD86-F9AE-4077-8445-AF53ADA7574B}"/>
                </a:ext>
              </a:extLst>
            </p:cNvPr>
            <p:cNvSpPr/>
            <p:nvPr/>
          </p:nvSpPr>
          <p:spPr>
            <a:xfrm>
              <a:off x="7799963" y="584119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23" name="椭圆 122">
              <a:extLst>
                <a:ext uri="{FF2B5EF4-FFF2-40B4-BE49-F238E27FC236}">
                  <a16:creationId xmlns:a16="http://schemas.microsoft.com/office/drawing/2014/main" id="{F40CA8DF-1506-4781-99AF-6640E1526801}"/>
                </a:ext>
              </a:extLst>
            </p:cNvPr>
            <p:cNvSpPr/>
            <p:nvPr/>
          </p:nvSpPr>
          <p:spPr>
            <a:xfrm>
              <a:off x="7891403" y="584119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24" name="椭圆 123">
              <a:extLst>
                <a:ext uri="{FF2B5EF4-FFF2-40B4-BE49-F238E27FC236}">
                  <a16:creationId xmlns:a16="http://schemas.microsoft.com/office/drawing/2014/main" id="{C57E6D3C-01F6-4116-AF9A-5EBC7E69B8AD}"/>
                </a:ext>
              </a:extLst>
            </p:cNvPr>
            <p:cNvSpPr/>
            <p:nvPr/>
          </p:nvSpPr>
          <p:spPr>
            <a:xfrm>
              <a:off x="7982843" y="584119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25" name="椭圆 124">
              <a:extLst>
                <a:ext uri="{FF2B5EF4-FFF2-40B4-BE49-F238E27FC236}">
                  <a16:creationId xmlns:a16="http://schemas.microsoft.com/office/drawing/2014/main" id="{2845DA88-4005-41B9-B7A3-B42D9F2C4417}"/>
                </a:ext>
              </a:extLst>
            </p:cNvPr>
            <p:cNvSpPr/>
            <p:nvPr/>
          </p:nvSpPr>
          <p:spPr>
            <a:xfrm>
              <a:off x="8074283" y="584119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26" name="椭圆 125">
              <a:extLst>
                <a:ext uri="{FF2B5EF4-FFF2-40B4-BE49-F238E27FC236}">
                  <a16:creationId xmlns:a16="http://schemas.microsoft.com/office/drawing/2014/main" id="{CF797A4C-A79A-484C-82F3-DB84D82946B9}"/>
                </a:ext>
              </a:extLst>
            </p:cNvPr>
            <p:cNvSpPr/>
            <p:nvPr/>
          </p:nvSpPr>
          <p:spPr>
            <a:xfrm>
              <a:off x="8165723" y="584119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27" name="椭圆 126">
              <a:extLst>
                <a:ext uri="{FF2B5EF4-FFF2-40B4-BE49-F238E27FC236}">
                  <a16:creationId xmlns:a16="http://schemas.microsoft.com/office/drawing/2014/main" id="{1A12520E-2057-450F-A450-90A2146F5545}"/>
                </a:ext>
              </a:extLst>
            </p:cNvPr>
            <p:cNvSpPr/>
            <p:nvPr/>
          </p:nvSpPr>
          <p:spPr>
            <a:xfrm>
              <a:off x="8257163" y="584119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28" name="椭圆 127">
              <a:extLst>
                <a:ext uri="{FF2B5EF4-FFF2-40B4-BE49-F238E27FC236}">
                  <a16:creationId xmlns:a16="http://schemas.microsoft.com/office/drawing/2014/main" id="{BC1D709B-81C7-4307-A2C7-B50A830641DD}"/>
                </a:ext>
              </a:extLst>
            </p:cNvPr>
            <p:cNvSpPr/>
            <p:nvPr/>
          </p:nvSpPr>
          <p:spPr>
            <a:xfrm>
              <a:off x="8348603" y="584119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grpSp>
      <p:sp>
        <p:nvSpPr>
          <p:cNvPr id="130" name="文本框 129">
            <a:extLst>
              <a:ext uri="{FF2B5EF4-FFF2-40B4-BE49-F238E27FC236}">
                <a16:creationId xmlns:a16="http://schemas.microsoft.com/office/drawing/2014/main" id="{DCF165DB-D734-44CC-BFF2-B38A4728B75C}"/>
              </a:ext>
            </a:extLst>
          </p:cNvPr>
          <p:cNvSpPr txBox="1"/>
          <p:nvPr/>
        </p:nvSpPr>
        <p:spPr>
          <a:xfrm>
            <a:off x="1306977" y="2410543"/>
            <a:ext cx="9578045" cy="1200329"/>
          </a:xfrm>
          <a:prstGeom prst="rect">
            <a:avLst/>
          </a:prstGeom>
          <a:noFill/>
        </p:spPr>
        <p:txBody>
          <a:bodyPr wrap="square" rtlCol="0">
            <a:spAutoFit/>
          </a:bodyPr>
          <a:lstStyle/>
          <a:p>
            <a:pPr algn="ctr"/>
            <a:r>
              <a:rPr lang="zh-CN" altLang="en-US" sz="720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mn-lt"/>
              </a:rPr>
              <a:t>移动智能应用开发</a:t>
            </a:r>
          </a:p>
        </p:txBody>
      </p:sp>
      <p:sp>
        <p:nvSpPr>
          <p:cNvPr id="131" name="文本框 130">
            <a:extLst>
              <a:ext uri="{FF2B5EF4-FFF2-40B4-BE49-F238E27FC236}">
                <a16:creationId xmlns:a16="http://schemas.microsoft.com/office/drawing/2014/main" id="{B19A08CF-5606-4DCB-A0C1-7F8E7524B997}"/>
              </a:ext>
            </a:extLst>
          </p:cNvPr>
          <p:cNvSpPr txBox="1"/>
          <p:nvPr/>
        </p:nvSpPr>
        <p:spPr>
          <a:xfrm>
            <a:off x="2998535" y="4054386"/>
            <a:ext cx="1871652" cy="369332"/>
          </a:xfrm>
          <a:prstGeom prst="rect">
            <a:avLst/>
          </a:prstGeom>
          <a:noFill/>
        </p:spPr>
        <p:txBody>
          <a:bodyPr wrap="square" rtlCol="0">
            <a:spAutoFit/>
          </a:bodyPr>
          <a:lstStyle/>
          <a:p>
            <a:r>
              <a:rPr lang="zh-CN" altLang="en-US" dirty="0">
                <a:cs typeface="+mn-ea"/>
                <a:sym typeface="+mn-lt"/>
              </a:rPr>
              <a:t>汇报人：张海飞</a:t>
            </a:r>
          </a:p>
        </p:txBody>
      </p:sp>
      <p:sp>
        <p:nvSpPr>
          <p:cNvPr id="132" name="文本框 131">
            <a:extLst>
              <a:ext uri="{FF2B5EF4-FFF2-40B4-BE49-F238E27FC236}">
                <a16:creationId xmlns:a16="http://schemas.microsoft.com/office/drawing/2014/main" id="{8266671C-2D6F-4338-B3DB-6728B595C835}"/>
              </a:ext>
            </a:extLst>
          </p:cNvPr>
          <p:cNvSpPr txBox="1"/>
          <p:nvPr/>
        </p:nvSpPr>
        <p:spPr>
          <a:xfrm>
            <a:off x="7225235" y="4012168"/>
            <a:ext cx="2244001" cy="646331"/>
          </a:xfrm>
          <a:prstGeom prst="rect">
            <a:avLst/>
          </a:prstGeom>
          <a:noFill/>
        </p:spPr>
        <p:txBody>
          <a:bodyPr wrap="square" rtlCol="0">
            <a:spAutoFit/>
          </a:bodyPr>
          <a:lstStyle/>
          <a:p>
            <a:r>
              <a:rPr lang="zh-CN" altLang="en-US" dirty="0">
                <a:cs typeface="+mn-ea"/>
                <a:sym typeface="+mn-lt"/>
              </a:rPr>
              <a:t>小组成员：李志鹏</a:t>
            </a:r>
            <a:endParaRPr lang="en-US" altLang="zh-CN" dirty="0">
              <a:cs typeface="+mn-ea"/>
              <a:sym typeface="+mn-lt"/>
            </a:endParaRPr>
          </a:p>
          <a:p>
            <a:r>
              <a:rPr lang="en-US" altLang="zh-CN" dirty="0">
                <a:cs typeface="+mn-ea"/>
                <a:sym typeface="+mn-lt"/>
              </a:rPr>
              <a:t>                      </a:t>
            </a:r>
            <a:r>
              <a:rPr lang="zh-CN" altLang="en-US" dirty="0">
                <a:cs typeface="+mn-ea"/>
                <a:sym typeface="+mn-lt"/>
              </a:rPr>
              <a:t>王仲谋</a:t>
            </a:r>
          </a:p>
        </p:txBody>
      </p:sp>
    </p:spTree>
    <p:extLst>
      <p:ext uri="{BB962C8B-B14F-4D97-AF65-F5344CB8AC3E}">
        <p14:creationId xmlns:p14="http://schemas.microsoft.com/office/powerpoint/2010/main" val="1212502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p:cTn id="7" dur="500" fill="hold"/>
                                        <p:tgtEl>
                                          <p:spTgt spid="130"/>
                                        </p:tgtEl>
                                        <p:attrNameLst>
                                          <p:attrName>ppt_w</p:attrName>
                                        </p:attrNameLst>
                                      </p:cBhvr>
                                      <p:tavLst>
                                        <p:tav tm="0">
                                          <p:val>
                                            <p:fltVal val="0"/>
                                          </p:val>
                                        </p:tav>
                                        <p:tav tm="100000">
                                          <p:val>
                                            <p:strVal val="#ppt_w"/>
                                          </p:val>
                                        </p:tav>
                                      </p:tavLst>
                                    </p:anim>
                                    <p:anim calcmode="lin" valueType="num">
                                      <p:cBhvr>
                                        <p:cTn id="8" dur="500" fill="hold"/>
                                        <p:tgtEl>
                                          <p:spTgt spid="130"/>
                                        </p:tgtEl>
                                        <p:attrNameLst>
                                          <p:attrName>ppt_h</p:attrName>
                                        </p:attrNameLst>
                                      </p:cBhvr>
                                      <p:tavLst>
                                        <p:tav tm="0">
                                          <p:val>
                                            <p:fltVal val="0"/>
                                          </p:val>
                                        </p:tav>
                                        <p:tav tm="100000">
                                          <p:val>
                                            <p:strVal val="#ppt_h"/>
                                          </p:val>
                                        </p:tav>
                                      </p:tavLst>
                                    </p:anim>
                                    <p:animEffect transition="in" filter="fade">
                                      <p:cBhvr>
                                        <p:cTn id="9" dur="500"/>
                                        <p:tgtEl>
                                          <p:spTgt spid="130"/>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500"/>
                                        <p:tgtEl>
                                          <p:spTgt spid="1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2"/>
                                        </p:tgtEl>
                                        <p:attrNameLst>
                                          <p:attrName>style.visibility</p:attrName>
                                        </p:attrNameLst>
                                      </p:cBhvr>
                                      <p:to>
                                        <p:strVal val="visible"/>
                                      </p:to>
                                    </p:set>
                                    <p:animEffect transition="in" filter="fade">
                                      <p:cBhvr>
                                        <p:cTn id="16"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p:bldP spid="13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961073D9-BAF2-4F65-BC61-6B5D63C6B21D}"/>
              </a:ext>
            </a:extLst>
          </p:cNvPr>
          <p:cNvSpPr/>
          <p:nvPr/>
        </p:nvSpPr>
        <p:spPr>
          <a:xfrm>
            <a:off x="911225" y="2097087"/>
            <a:ext cx="4829176" cy="3887787"/>
          </a:xfrm>
          <a:custGeom>
            <a:avLst/>
            <a:gdLst>
              <a:gd name="connsiteX0" fmla="*/ 406880 w 4084587"/>
              <a:gd name="connsiteY0" fmla="*/ 1171634 h 3298414"/>
              <a:gd name="connsiteX1" fmla="*/ 1208265 w 4084587"/>
              <a:gd name="connsiteY1" fmla="*/ 72299 h 3298414"/>
              <a:gd name="connsiteX2" fmla="*/ 3273370 w 4084587"/>
              <a:gd name="connsiteY2" fmla="*/ 318879 h 3298414"/>
              <a:gd name="connsiteX3" fmla="*/ 3581595 w 4084587"/>
              <a:gd name="connsiteY3" fmla="*/ 2044938 h 3298414"/>
              <a:gd name="connsiteX4" fmla="*/ 4054206 w 4084587"/>
              <a:gd name="connsiteY4" fmla="*/ 2918241 h 3298414"/>
              <a:gd name="connsiteX5" fmla="*/ 2636372 w 4084587"/>
              <a:gd name="connsiteY5" fmla="*/ 3298385 h 3298414"/>
              <a:gd name="connsiteX6" fmla="*/ 910314 w 4084587"/>
              <a:gd name="connsiteY6" fmla="*/ 2938789 h 3298414"/>
              <a:gd name="connsiteX7" fmla="*/ 16462 w 4084587"/>
              <a:gd name="connsiteY7" fmla="*/ 2907967 h 3298414"/>
              <a:gd name="connsiteX8" fmla="*/ 406880 w 4084587"/>
              <a:gd name="connsiteY8" fmla="*/ 1171634 h 329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4587" h="3298414">
                <a:moveTo>
                  <a:pt x="406880" y="1171634"/>
                </a:moveTo>
                <a:cubicBezTo>
                  <a:pt x="605514" y="699023"/>
                  <a:pt x="730517" y="214425"/>
                  <a:pt x="1208265" y="72299"/>
                </a:cubicBezTo>
                <a:cubicBezTo>
                  <a:pt x="1686013" y="-69827"/>
                  <a:pt x="2877815" y="-9894"/>
                  <a:pt x="3273370" y="318879"/>
                </a:cubicBezTo>
                <a:cubicBezTo>
                  <a:pt x="3668925" y="647652"/>
                  <a:pt x="3451456" y="1611711"/>
                  <a:pt x="3581595" y="2044938"/>
                </a:cubicBezTo>
                <a:cubicBezTo>
                  <a:pt x="3711734" y="2478165"/>
                  <a:pt x="4211743" y="2709333"/>
                  <a:pt x="4054206" y="2918241"/>
                </a:cubicBezTo>
                <a:cubicBezTo>
                  <a:pt x="3896669" y="3127149"/>
                  <a:pt x="3160354" y="3294960"/>
                  <a:pt x="2636372" y="3298385"/>
                </a:cubicBezTo>
                <a:cubicBezTo>
                  <a:pt x="2112390" y="3301810"/>
                  <a:pt x="1346966" y="3003859"/>
                  <a:pt x="910314" y="2938789"/>
                </a:cubicBezTo>
                <a:cubicBezTo>
                  <a:pt x="473662" y="2873719"/>
                  <a:pt x="103792" y="3200780"/>
                  <a:pt x="16462" y="2907967"/>
                </a:cubicBezTo>
                <a:cubicBezTo>
                  <a:pt x="-70868" y="2615154"/>
                  <a:pt x="208246" y="1644245"/>
                  <a:pt x="406880" y="1171634"/>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a:extLst>
              <a:ext uri="{FF2B5EF4-FFF2-40B4-BE49-F238E27FC236}">
                <a16:creationId xmlns:a16="http://schemas.microsoft.com/office/drawing/2014/main" id="{7D3C8CCB-F2B6-4431-9F45-3163FEB26C0E}"/>
              </a:ext>
            </a:extLst>
          </p:cNvPr>
          <p:cNvSpPr txBox="1"/>
          <p:nvPr/>
        </p:nvSpPr>
        <p:spPr>
          <a:xfrm>
            <a:off x="6451601" y="2244334"/>
            <a:ext cx="4947919" cy="1796646"/>
          </a:xfrm>
          <a:prstGeom prst="rect">
            <a:avLst/>
          </a:prstGeom>
          <a:noFill/>
        </p:spPr>
        <p:txBody>
          <a:bodyPr wrap="square" rtlCol="0">
            <a:spAutoFit/>
          </a:bodyPr>
          <a:lstStyle/>
          <a:p>
            <a:pPr>
              <a:lnSpc>
                <a:spcPct val="125000"/>
              </a:lnSpc>
            </a:pPr>
            <a:r>
              <a:rPr lang="zh-CN" altLang="en-US" dirty="0"/>
              <a:t>这是一种用于查找课程信息的手机应用软件，偏向于学习教育方向。通过用户的与提供的信息，反过来又能方便用户的信息查找，相互促进，实现一种良好的循环，为用户提供更好的选课体验。</a:t>
            </a:r>
            <a:endParaRPr lang="zh-CN" altLang="en-US" sz="1400" dirty="0">
              <a:cs typeface="+mn-ea"/>
              <a:sym typeface="+mn-lt"/>
            </a:endParaRPr>
          </a:p>
        </p:txBody>
      </p:sp>
    </p:spTree>
    <p:extLst>
      <p:ext uri="{BB962C8B-B14F-4D97-AF65-F5344CB8AC3E}">
        <p14:creationId xmlns:p14="http://schemas.microsoft.com/office/powerpoint/2010/main" val="723385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70553DB-AE01-4274-BC80-B17F421836CF}"/>
              </a:ext>
            </a:extLst>
          </p:cNvPr>
          <p:cNvGrpSpPr/>
          <p:nvPr/>
        </p:nvGrpSpPr>
        <p:grpSpPr>
          <a:xfrm>
            <a:off x="7980392" y="866416"/>
            <a:ext cx="3419127" cy="682215"/>
            <a:chOff x="4411836" y="744496"/>
            <a:chExt cx="3419127" cy="682215"/>
          </a:xfrm>
        </p:grpSpPr>
        <p:sp>
          <p:nvSpPr>
            <p:cNvPr id="3" name="星形: 七角 2">
              <a:extLst>
                <a:ext uri="{FF2B5EF4-FFF2-40B4-BE49-F238E27FC236}">
                  <a16:creationId xmlns:a16="http://schemas.microsoft.com/office/drawing/2014/main" id="{31125A57-1573-43AC-9BC0-0DD867047E3C}"/>
                </a:ext>
              </a:extLst>
            </p:cNvPr>
            <p:cNvSpPr/>
            <p:nvPr/>
          </p:nvSpPr>
          <p:spPr>
            <a:xfrm>
              <a:off x="4411836" y="744496"/>
              <a:ext cx="708803" cy="682215"/>
            </a:xfrm>
            <a:prstGeom prst="star7">
              <a:avLst/>
            </a:prstGeom>
            <a:solidFill>
              <a:srgbClr val="446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a:extLst>
                <a:ext uri="{FF2B5EF4-FFF2-40B4-BE49-F238E27FC236}">
                  <a16:creationId xmlns:a16="http://schemas.microsoft.com/office/drawing/2014/main" id="{D761A6C4-F5B3-4FC8-A51F-EE5143DB059B}"/>
                </a:ext>
              </a:extLst>
            </p:cNvPr>
            <p:cNvSpPr txBox="1"/>
            <p:nvPr/>
          </p:nvSpPr>
          <p:spPr>
            <a:xfrm>
              <a:off x="4462637" y="764107"/>
              <a:ext cx="3368326" cy="584775"/>
            </a:xfrm>
            <a:prstGeom prst="rect">
              <a:avLst/>
            </a:prstGeom>
            <a:noFill/>
          </p:spPr>
          <p:txBody>
            <a:bodyPr wrap="square" rtlCol="0">
              <a:spAutoFit/>
            </a:bodyPr>
            <a:lstStyle/>
            <a:p>
              <a:pPr algn="ctr"/>
              <a:r>
                <a:rPr lang="en-US" altLang="zh-CN" sz="3200" dirty="0">
                  <a:cs typeface="+mn-ea"/>
                  <a:sym typeface="+mn-lt"/>
                </a:rPr>
                <a:t>  </a:t>
              </a:r>
              <a:r>
                <a:rPr lang="zh-CN" altLang="en-US" sz="3200" dirty="0">
                  <a:cs typeface="+mn-ea"/>
                  <a:sym typeface="+mn-lt"/>
                </a:rPr>
                <a:t>目标人群</a:t>
              </a:r>
              <a:endParaRPr lang="zh-CN" altLang="en-US" sz="3200" dirty="0">
                <a:solidFill>
                  <a:srgbClr val="446E7E"/>
                </a:solidFill>
                <a:cs typeface="+mn-ea"/>
                <a:sym typeface="+mn-lt"/>
              </a:endParaRPr>
            </a:p>
          </p:txBody>
        </p:sp>
      </p:grpSp>
      <p:sp>
        <p:nvSpPr>
          <p:cNvPr id="16" name="文本框 15">
            <a:extLst>
              <a:ext uri="{FF2B5EF4-FFF2-40B4-BE49-F238E27FC236}">
                <a16:creationId xmlns:a16="http://schemas.microsoft.com/office/drawing/2014/main" id="{B1CA0BCA-C991-4D47-A1B4-7E25E24BFA6D}"/>
              </a:ext>
            </a:extLst>
          </p:cNvPr>
          <p:cNvSpPr txBox="1"/>
          <p:nvPr/>
        </p:nvSpPr>
        <p:spPr>
          <a:xfrm>
            <a:off x="986535" y="1470802"/>
            <a:ext cx="4483535" cy="3416320"/>
          </a:xfrm>
          <a:prstGeom prst="rect">
            <a:avLst/>
          </a:prstGeom>
          <a:noFill/>
        </p:spPr>
        <p:txBody>
          <a:bodyPr wrap="square" rtlCol="0">
            <a:spAutoFit/>
          </a:bodyPr>
          <a:lstStyle/>
          <a:p>
            <a:r>
              <a:rPr lang="zh-CN" altLang="en-US" sz="2400" dirty="0"/>
              <a:t>本产品的目标用户为那些想要获取课程信息的人，其中有老师也有学生：老师可以通过软件来知道学生对自己课程的评价；而学生可以通过软件来获得各种课程的信息。校大学生因为基数庞大，并且是信息的主要提供人群，因此，在校大学生是本产品的主要目标人群。</a:t>
            </a:r>
            <a:endParaRPr lang="zh-CN" altLang="en-US" sz="2400" dirty="0">
              <a:cs typeface="+mn-ea"/>
              <a:sym typeface="+mn-lt"/>
            </a:endParaRPr>
          </a:p>
        </p:txBody>
      </p:sp>
      <p:sp>
        <p:nvSpPr>
          <p:cNvPr id="20" name="任意多边形: 形状 19">
            <a:extLst>
              <a:ext uri="{FF2B5EF4-FFF2-40B4-BE49-F238E27FC236}">
                <a16:creationId xmlns:a16="http://schemas.microsoft.com/office/drawing/2014/main" id="{8BE896C7-51D7-4028-B189-D35571AEE9B6}"/>
              </a:ext>
            </a:extLst>
          </p:cNvPr>
          <p:cNvSpPr/>
          <p:nvPr/>
        </p:nvSpPr>
        <p:spPr>
          <a:xfrm>
            <a:off x="6376289" y="1917472"/>
            <a:ext cx="4829176" cy="3887787"/>
          </a:xfrm>
          <a:custGeom>
            <a:avLst/>
            <a:gdLst>
              <a:gd name="connsiteX0" fmla="*/ 406880 w 4084587"/>
              <a:gd name="connsiteY0" fmla="*/ 1171634 h 3298414"/>
              <a:gd name="connsiteX1" fmla="*/ 1208265 w 4084587"/>
              <a:gd name="connsiteY1" fmla="*/ 72299 h 3298414"/>
              <a:gd name="connsiteX2" fmla="*/ 3273370 w 4084587"/>
              <a:gd name="connsiteY2" fmla="*/ 318879 h 3298414"/>
              <a:gd name="connsiteX3" fmla="*/ 3581595 w 4084587"/>
              <a:gd name="connsiteY3" fmla="*/ 2044938 h 3298414"/>
              <a:gd name="connsiteX4" fmla="*/ 4054206 w 4084587"/>
              <a:gd name="connsiteY4" fmla="*/ 2918241 h 3298414"/>
              <a:gd name="connsiteX5" fmla="*/ 2636372 w 4084587"/>
              <a:gd name="connsiteY5" fmla="*/ 3298385 h 3298414"/>
              <a:gd name="connsiteX6" fmla="*/ 910314 w 4084587"/>
              <a:gd name="connsiteY6" fmla="*/ 2938789 h 3298414"/>
              <a:gd name="connsiteX7" fmla="*/ 16462 w 4084587"/>
              <a:gd name="connsiteY7" fmla="*/ 2907967 h 3298414"/>
              <a:gd name="connsiteX8" fmla="*/ 406880 w 4084587"/>
              <a:gd name="connsiteY8" fmla="*/ 1171634 h 329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4587" h="3298414">
                <a:moveTo>
                  <a:pt x="406880" y="1171634"/>
                </a:moveTo>
                <a:cubicBezTo>
                  <a:pt x="605514" y="699023"/>
                  <a:pt x="730517" y="214425"/>
                  <a:pt x="1208265" y="72299"/>
                </a:cubicBezTo>
                <a:cubicBezTo>
                  <a:pt x="1686013" y="-69827"/>
                  <a:pt x="2877815" y="-9894"/>
                  <a:pt x="3273370" y="318879"/>
                </a:cubicBezTo>
                <a:cubicBezTo>
                  <a:pt x="3668925" y="647652"/>
                  <a:pt x="3451456" y="1611711"/>
                  <a:pt x="3581595" y="2044938"/>
                </a:cubicBezTo>
                <a:cubicBezTo>
                  <a:pt x="3711734" y="2478165"/>
                  <a:pt x="4211743" y="2709333"/>
                  <a:pt x="4054206" y="2918241"/>
                </a:cubicBezTo>
                <a:cubicBezTo>
                  <a:pt x="3896669" y="3127149"/>
                  <a:pt x="3160354" y="3294960"/>
                  <a:pt x="2636372" y="3298385"/>
                </a:cubicBezTo>
                <a:cubicBezTo>
                  <a:pt x="2112390" y="3301810"/>
                  <a:pt x="1346966" y="3003859"/>
                  <a:pt x="910314" y="2938789"/>
                </a:cubicBezTo>
                <a:cubicBezTo>
                  <a:pt x="473662" y="2873719"/>
                  <a:pt x="103792" y="3200780"/>
                  <a:pt x="16462" y="2907967"/>
                </a:cubicBezTo>
                <a:cubicBezTo>
                  <a:pt x="-70868" y="2615154"/>
                  <a:pt x="208246" y="1644245"/>
                  <a:pt x="406880" y="1171634"/>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297358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形状 26">
            <a:extLst>
              <a:ext uri="{FF2B5EF4-FFF2-40B4-BE49-F238E27FC236}">
                <a16:creationId xmlns:a16="http://schemas.microsoft.com/office/drawing/2014/main" id="{2F926F71-9C38-49D8-B4F5-349803CD2919}"/>
              </a:ext>
            </a:extLst>
          </p:cNvPr>
          <p:cNvSpPr/>
          <p:nvPr/>
        </p:nvSpPr>
        <p:spPr>
          <a:xfrm rot="17301249" flipH="1">
            <a:off x="10560051" y="-2081071"/>
            <a:ext cx="3263900" cy="5664200"/>
          </a:xfrm>
          <a:custGeom>
            <a:avLst/>
            <a:gdLst>
              <a:gd name="connsiteX0" fmla="*/ 0 w 3263900"/>
              <a:gd name="connsiteY0" fmla="*/ 0 h 5664200"/>
              <a:gd name="connsiteX1" fmla="*/ 1689100 w 3263900"/>
              <a:gd name="connsiteY1" fmla="*/ 5664200 h 5664200"/>
              <a:gd name="connsiteX2" fmla="*/ 3263900 w 3263900"/>
              <a:gd name="connsiteY2" fmla="*/ 2616200 h 5664200"/>
              <a:gd name="connsiteX3" fmla="*/ 0 w 3263900"/>
              <a:gd name="connsiteY3" fmla="*/ 0 h 5664200"/>
            </a:gdLst>
            <a:ahLst/>
            <a:cxnLst>
              <a:cxn ang="0">
                <a:pos x="connsiteX0" y="connsiteY0"/>
              </a:cxn>
              <a:cxn ang="0">
                <a:pos x="connsiteX1" y="connsiteY1"/>
              </a:cxn>
              <a:cxn ang="0">
                <a:pos x="connsiteX2" y="connsiteY2"/>
              </a:cxn>
              <a:cxn ang="0">
                <a:pos x="connsiteX3" y="connsiteY3"/>
              </a:cxn>
            </a:cxnLst>
            <a:rect l="l" t="t" r="r" b="b"/>
            <a:pathLst>
              <a:path w="3263900" h="5664200">
                <a:moveTo>
                  <a:pt x="0" y="0"/>
                </a:moveTo>
                <a:lnTo>
                  <a:pt x="1689100" y="5664200"/>
                </a:lnTo>
                <a:lnTo>
                  <a:pt x="3263900" y="2616200"/>
                </a:lnTo>
                <a:lnTo>
                  <a:pt x="0" y="0"/>
                </a:lnTo>
                <a:close/>
              </a:path>
            </a:pathLst>
          </a:custGeom>
          <a:pattFill prst="lgConfetti">
            <a:fgClr>
              <a:srgbClr val="7BAAB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D82A4627-BA6C-4E10-B0E9-39338C9CA790}"/>
              </a:ext>
            </a:extLst>
          </p:cNvPr>
          <p:cNvSpPr txBox="1"/>
          <p:nvPr/>
        </p:nvSpPr>
        <p:spPr>
          <a:xfrm>
            <a:off x="4807286" y="2959640"/>
            <a:ext cx="5414399" cy="938719"/>
          </a:xfrm>
          <a:prstGeom prst="rect">
            <a:avLst/>
          </a:prstGeom>
          <a:noFill/>
        </p:spPr>
        <p:txBody>
          <a:bodyPr wrap="square" rtlCol="0">
            <a:spAutoFit/>
          </a:bodyPr>
          <a:lstStyle/>
          <a:p>
            <a:r>
              <a:rPr lang="zh-CN" altLang="en-US" sz="550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mn-lt"/>
              </a:rPr>
              <a:t>产品内容总策划</a:t>
            </a:r>
          </a:p>
        </p:txBody>
      </p:sp>
      <p:sp>
        <p:nvSpPr>
          <p:cNvPr id="6" name="文本框 5">
            <a:extLst>
              <a:ext uri="{FF2B5EF4-FFF2-40B4-BE49-F238E27FC236}">
                <a16:creationId xmlns:a16="http://schemas.microsoft.com/office/drawing/2014/main" id="{9D613814-B77D-4DA2-9812-E5FCA50DF16B}"/>
              </a:ext>
            </a:extLst>
          </p:cNvPr>
          <p:cNvSpPr txBox="1"/>
          <p:nvPr/>
        </p:nvSpPr>
        <p:spPr>
          <a:xfrm>
            <a:off x="2724377" y="2943852"/>
            <a:ext cx="1213438" cy="938719"/>
          </a:xfrm>
          <a:prstGeom prst="rect">
            <a:avLst/>
          </a:prstGeom>
          <a:noFill/>
        </p:spPr>
        <p:txBody>
          <a:bodyPr wrap="square" rtlCol="0">
            <a:spAutoFit/>
          </a:bodyPr>
          <a:lstStyle/>
          <a:p>
            <a:r>
              <a:rPr lang="en-US" altLang="zh-CN" sz="550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mn-lt"/>
              </a:rPr>
              <a:t>3</a:t>
            </a:r>
            <a:endParaRPr lang="zh-CN" altLang="en-US" sz="550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mn-lt"/>
            </a:endParaRPr>
          </a:p>
        </p:txBody>
      </p:sp>
      <p:cxnSp>
        <p:nvCxnSpPr>
          <p:cNvPr id="8" name="直接连接符 7">
            <a:extLst>
              <a:ext uri="{FF2B5EF4-FFF2-40B4-BE49-F238E27FC236}">
                <a16:creationId xmlns:a16="http://schemas.microsoft.com/office/drawing/2014/main" id="{8EAEE44A-CD75-44FC-9DD5-B6D937B9307C}"/>
              </a:ext>
            </a:extLst>
          </p:cNvPr>
          <p:cNvCxnSpPr>
            <a:cxnSpLocks/>
          </p:cNvCxnSpPr>
          <p:nvPr/>
        </p:nvCxnSpPr>
        <p:spPr>
          <a:xfrm flipH="1">
            <a:off x="9960731" y="3066548"/>
            <a:ext cx="254001" cy="724904"/>
          </a:xfrm>
          <a:prstGeom prst="line">
            <a:avLst/>
          </a:prstGeom>
          <a:ln w="76200">
            <a:solidFill>
              <a:srgbClr val="446E7E"/>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0E7B01D3-F39A-4EDF-A52F-E7B2F7D7FF1F}"/>
              </a:ext>
            </a:extLst>
          </p:cNvPr>
          <p:cNvCxnSpPr>
            <a:cxnSpLocks/>
          </p:cNvCxnSpPr>
          <p:nvPr/>
        </p:nvCxnSpPr>
        <p:spPr>
          <a:xfrm flipH="1">
            <a:off x="4221193" y="3066548"/>
            <a:ext cx="254001" cy="724904"/>
          </a:xfrm>
          <a:prstGeom prst="line">
            <a:avLst/>
          </a:prstGeom>
          <a:ln w="76200">
            <a:solidFill>
              <a:srgbClr val="446E7E"/>
            </a:solidFill>
          </a:ln>
        </p:spPr>
        <p:style>
          <a:lnRef idx="1">
            <a:schemeClr val="accent1"/>
          </a:lnRef>
          <a:fillRef idx="0">
            <a:schemeClr val="accent1"/>
          </a:fillRef>
          <a:effectRef idx="0">
            <a:schemeClr val="accent1"/>
          </a:effectRef>
          <a:fontRef idx="minor">
            <a:schemeClr val="tx1"/>
          </a:fontRef>
        </p:style>
      </p:cxnSp>
      <p:sp>
        <p:nvSpPr>
          <p:cNvPr id="17" name="等腰三角形 16">
            <a:extLst>
              <a:ext uri="{FF2B5EF4-FFF2-40B4-BE49-F238E27FC236}">
                <a16:creationId xmlns:a16="http://schemas.microsoft.com/office/drawing/2014/main" id="{D3B713C3-9A97-42DF-A35C-F21FACB6FABD}"/>
              </a:ext>
            </a:extLst>
          </p:cNvPr>
          <p:cNvSpPr/>
          <p:nvPr/>
        </p:nvSpPr>
        <p:spPr>
          <a:xfrm rot="16200000">
            <a:off x="10467681" y="5133681"/>
            <a:ext cx="2235200" cy="1213438"/>
          </a:xfrm>
          <a:prstGeom prst="triangle">
            <a:avLst/>
          </a:prstGeom>
          <a:pattFill prst="pct90">
            <a:fgClr>
              <a:srgbClr val="446E7E"/>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等腰三角形 17">
            <a:extLst>
              <a:ext uri="{FF2B5EF4-FFF2-40B4-BE49-F238E27FC236}">
                <a16:creationId xmlns:a16="http://schemas.microsoft.com/office/drawing/2014/main" id="{B9767CB7-56D7-439F-B380-120550EE9193}"/>
              </a:ext>
            </a:extLst>
          </p:cNvPr>
          <p:cNvSpPr/>
          <p:nvPr/>
        </p:nvSpPr>
        <p:spPr>
          <a:xfrm rot="5400000" flipH="1">
            <a:off x="-823930" y="796768"/>
            <a:ext cx="4134722" cy="2541186"/>
          </a:xfrm>
          <a:prstGeom prst="triangle">
            <a:avLst/>
          </a:prstGeom>
          <a:solidFill>
            <a:srgbClr val="FAF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任意多边形: 形状 18">
            <a:extLst>
              <a:ext uri="{FF2B5EF4-FFF2-40B4-BE49-F238E27FC236}">
                <a16:creationId xmlns:a16="http://schemas.microsoft.com/office/drawing/2014/main" id="{547BAC9A-9690-40A4-B96E-94AFE45A710D}"/>
              </a:ext>
            </a:extLst>
          </p:cNvPr>
          <p:cNvSpPr/>
          <p:nvPr/>
        </p:nvSpPr>
        <p:spPr>
          <a:xfrm>
            <a:off x="3807743" y="5243747"/>
            <a:ext cx="5237253" cy="2067090"/>
          </a:xfrm>
          <a:custGeom>
            <a:avLst/>
            <a:gdLst>
              <a:gd name="connsiteX0" fmla="*/ 230857 w 5237253"/>
              <a:gd name="connsiteY0" fmla="*/ 1588853 h 2067090"/>
              <a:gd name="connsiteX1" fmla="*/ 776957 w 5237253"/>
              <a:gd name="connsiteY1" fmla="*/ 560153 h 2067090"/>
              <a:gd name="connsiteX2" fmla="*/ 1526257 w 5237253"/>
              <a:gd name="connsiteY2" fmla="*/ 1233253 h 2067090"/>
              <a:gd name="connsiteX3" fmla="*/ 2631157 w 5237253"/>
              <a:gd name="connsiteY3" fmla="*/ 1353 h 2067090"/>
              <a:gd name="connsiteX4" fmla="*/ 3786857 w 5237253"/>
              <a:gd name="connsiteY4" fmla="*/ 991953 h 2067090"/>
              <a:gd name="connsiteX5" fmla="*/ 4879057 w 5237253"/>
              <a:gd name="connsiteY5" fmla="*/ 979253 h 2067090"/>
              <a:gd name="connsiteX6" fmla="*/ 4840957 w 5237253"/>
              <a:gd name="connsiteY6" fmla="*/ 2046053 h 2067090"/>
              <a:gd name="connsiteX7" fmla="*/ 230857 w 5237253"/>
              <a:gd name="connsiteY7" fmla="*/ 1588853 h 206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7253" h="2067090">
                <a:moveTo>
                  <a:pt x="230857" y="1588853"/>
                </a:moveTo>
                <a:cubicBezTo>
                  <a:pt x="-446476" y="1341203"/>
                  <a:pt x="561057" y="619420"/>
                  <a:pt x="776957" y="560153"/>
                </a:cubicBezTo>
                <a:cubicBezTo>
                  <a:pt x="992857" y="500886"/>
                  <a:pt x="1217224" y="1326386"/>
                  <a:pt x="1526257" y="1233253"/>
                </a:cubicBezTo>
                <a:cubicBezTo>
                  <a:pt x="1835290" y="1140120"/>
                  <a:pt x="2254390" y="41570"/>
                  <a:pt x="2631157" y="1353"/>
                </a:cubicBezTo>
                <a:cubicBezTo>
                  <a:pt x="3007924" y="-38864"/>
                  <a:pt x="3412207" y="828970"/>
                  <a:pt x="3786857" y="991953"/>
                </a:cubicBezTo>
                <a:cubicBezTo>
                  <a:pt x="4161507" y="1154936"/>
                  <a:pt x="4703374" y="803570"/>
                  <a:pt x="4879057" y="979253"/>
                </a:cubicBezTo>
                <a:cubicBezTo>
                  <a:pt x="5054740" y="1154936"/>
                  <a:pt x="5609307" y="1940220"/>
                  <a:pt x="4840957" y="2046053"/>
                </a:cubicBezTo>
                <a:cubicBezTo>
                  <a:pt x="4072607" y="2151886"/>
                  <a:pt x="908190" y="1836503"/>
                  <a:pt x="230857" y="1588853"/>
                </a:cubicBezTo>
                <a:close/>
              </a:path>
            </a:pathLst>
          </a:custGeom>
          <a:solidFill>
            <a:srgbClr val="94D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空心弧 20">
            <a:extLst>
              <a:ext uri="{FF2B5EF4-FFF2-40B4-BE49-F238E27FC236}">
                <a16:creationId xmlns:a16="http://schemas.microsoft.com/office/drawing/2014/main" id="{3E60AA33-07D1-4275-9B78-53FF372AE070}"/>
              </a:ext>
            </a:extLst>
          </p:cNvPr>
          <p:cNvSpPr/>
          <p:nvPr/>
        </p:nvSpPr>
        <p:spPr>
          <a:xfrm>
            <a:off x="9360577" y="5143368"/>
            <a:ext cx="538359" cy="495300"/>
          </a:xfrm>
          <a:prstGeom prst="blockArc">
            <a:avLst>
              <a:gd name="adj1" fmla="val 10800000"/>
              <a:gd name="adj2" fmla="val 1462842"/>
              <a:gd name="adj3" fmla="val 10866"/>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2" name="空心弧 21">
            <a:extLst>
              <a:ext uri="{FF2B5EF4-FFF2-40B4-BE49-F238E27FC236}">
                <a16:creationId xmlns:a16="http://schemas.microsoft.com/office/drawing/2014/main" id="{2479B043-B194-4678-A200-748B77BA39B8}"/>
              </a:ext>
            </a:extLst>
          </p:cNvPr>
          <p:cNvSpPr/>
          <p:nvPr/>
        </p:nvSpPr>
        <p:spPr>
          <a:xfrm rot="18928843">
            <a:off x="5042577" y="1206368"/>
            <a:ext cx="538359" cy="495300"/>
          </a:xfrm>
          <a:prstGeom prst="blockArc">
            <a:avLst>
              <a:gd name="adj1" fmla="val 10800000"/>
              <a:gd name="adj2" fmla="val 1462842"/>
              <a:gd name="adj3" fmla="val 10866"/>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3" name="空心弧 22">
            <a:extLst>
              <a:ext uri="{FF2B5EF4-FFF2-40B4-BE49-F238E27FC236}">
                <a16:creationId xmlns:a16="http://schemas.microsoft.com/office/drawing/2014/main" id="{319222B1-9646-4DAA-AB6D-605A5E25AF54}"/>
              </a:ext>
            </a:extLst>
          </p:cNvPr>
          <p:cNvSpPr/>
          <p:nvPr/>
        </p:nvSpPr>
        <p:spPr>
          <a:xfrm rot="13123395">
            <a:off x="9456965" y="1758370"/>
            <a:ext cx="538359" cy="495300"/>
          </a:xfrm>
          <a:prstGeom prst="blockArc">
            <a:avLst>
              <a:gd name="adj1" fmla="val 10800000"/>
              <a:gd name="adj2" fmla="val 1462842"/>
              <a:gd name="adj3" fmla="val 10866"/>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4" name="椭圆 23">
            <a:extLst>
              <a:ext uri="{FF2B5EF4-FFF2-40B4-BE49-F238E27FC236}">
                <a16:creationId xmlns:a16="http://schemas.microsoft.com/office/drawing/2014/main" id="{81C69C92-8BF6-4480-A9D6-20449B010006}"/>
              </a:ext>
            </a:extLst>
          </p:cNvPr>
          <p:cNvSpPr/>
          <p:nvPr/>
        </p:nvSpPr>
        <p:spPr>
          <a:xfrm>
            <a:off x="8750301" y="564508"/>
            <a:ext cx="457200" cy="457200"/>
          </a:xfrm>
          <a:prstGeom prst="ellipse">
            <a:avLst/>
          </a:prstGeom>
          <a:solidFill>
            <a:srgbClr val="D5F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C8A0BBD3-EE98-4E69-8B2C-B57ADEBDA2BB}"/>
              </a:ext>
            </a:extLst>
          </p:cNvPr>
          <p:cNvSpPr/>
          <p:nvPr/>
        </p:nvSpPr>
        <p:spPr>
          <a:xfrm>
            <a:off x="1839355" y="4428134"/>
            <a:ext cx="601644" cy="601644"/>
          </a:xfrm>
          <a:prstGeom prst="ellipse">
            <a:avLst/>
          </a:prstGeom>
          <a:solidFill>
            <a:srgbClr val="D5F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127530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731BAA4-3340-4600-B205-7CAB12B68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225" y="2097089"/>
            <a:ext cx="3311454" cy="2207636"/>
          </a:xfrm>
          <a:prstGeom prst="rect">
            <a:avLst/>
          </a:prstGeom>
        </p:spPr>
      </p:pic>
      <p:sp>
        <p:nvSpPr>
          <p:cNvPr id="30" name="文本框 29">
            <a:extLst>
              <a:ext uri="{FF2B5EF4-FFF2-40B4-BE49-F238E27FC236}">
                <a16:creationId xmlns:a16="http://schemas.microsoft.com/office/drawing/2014/main" id="{10F44C4C-4CC4-4BB7-B355-AC1C423CB16B}"/>
              </a:ext>
            </a:extLst>
          </p:cNvPr>
          <p:cNvSpPr txBox="1"/>
          <p:nvPr/>
        </p:nvSpPr>
        <p:spPr>
          <a:xfrm>
            <a:off x="804894" y="4430901"/>
            <a:ext cx="2895079" cy="830997"/>
          </a:xfrm>
          <a:prstGeom prst="rect">
            <a:avLst/>
          </a:prstGeom>
          <a:noFill/>
        </p:spPr>
        <p:txBody>
          <a:bodyPr wrap="square" rtlCol="0">
            <a:spAutoFit/>
          </a:bodyPr>
          <a:lstStyle/>
          <a:p>
            <a:r>
              <a:rPr lang="zh-CN" altLang="en-US" sz="2400" dirty="0">
                <a:cs typeface="+mn-ea"/>
                <a:sym typeface="+mn-lt"/>
              </a:rPr>
              <a:t>产品内容总策划：</a:t>
            </a:r>
            <a:endParaRPr lang="en-US" altLang="zh-CN" sz="2400" dirty="0">
              <a:cs typeface="+mn-ea"/>
              <a:sym typeface="+mn-lt"/>
            </a:endParaRPr>
          </a:p>
          <a:p>
            <a:r>
              <a:rPr lang="en-US" altLang="zh-CN" sz="2400" dirty="0">
                <a:cs typeface="+mn-ea"/>
                <a:sym typeface="+mn-lt"/>
              </a:rPr>
              <a:t>     </a:t>
            </a:r>
            <a:r>
              <a:rPr lang="zh-CN" altLang="en-US" sz="2400" dirty="0">
                <a:cs typeface="+mn-ea"/>
                <a:sym typeface="+mn-lt"/>
              </a:rPr>
              <a:t>应用流程规划</a:t>
            </a:r>
            <a:endParaRPr lang="en-US" altLang="zh-CN" sz="2400" dirty="0">
              <a:cs typeface="+mn-ea"/>
              <a:sym typeface="+mn-lt"/>
            </a:endParaRPr>
          </a:p>
        </p:txBody>
      </p:sp>
      <p:sp>
        <p:nvSpPr>
          <p:cNvPr id="32" name="箭头: 右 31">
            <a:extLst>
              <a:ext uri="{FF2B5EF4-FFF2-40B4-BE49-F238E27FC236}">
                <a16:creationId xmlns:a16="http://schemas.microsoft.com/office/drawing/2014/main" id="{9641BE4F-A88A-4C57-B699-6235577343D3}"/>
              </a:ext>
            </a:extLst>
          </p:cNvPr>
          <p:cNvSpPr/>
          <p:nvPr/>
        </p:nvSpPr>
        <p:spPr>
          <a:xfrm>
            <a:off x="7102549" y="3710763"/>
            <a:ext cx="276446" cy="28874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五边形 32">
            <a:extLst>
              <a:ext uri="{FF2B5EF4-FFF2-40B4-BE49-F238E27FC236}">
                <a16:creationId xmlns:a16="http://schemas.microsoft.com/office/drawing/2014/main" id="{164CF2C7-9FBB-41FE-B754-A8AF39AF7EF6}"/>
              </a:ext>
            </a:extLst>
          </p:cNvPr>
          <p:cNvSpPr/>
          <p:nvPr/>
        </p:nvSpPr>
        <p:spPr>
          <a:xfrm>
            <a:off x="9371073" y="3085110"/>
            <a:ext cx="254769" cy="244549"/>
          </a:xfrm>
          <a:prstGeom prst="pen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闪电形 33">
            <a:extLst>
              <a:ext uri="{FF2B5EF4-FFF2-40B4-BE49-F238E27FC236}">
                <a16:creationId xmlns:a16="http://schemas.microsoft.com/office/drawing/2014/main" id="{CAD2B29D-FBE0-459E-B34E-9759E9AA55DD}"/>
              </a:ext>
            </a:extLst>
          </p:cNvPr>
          <p:cNvSpPr/>
          <p:nvPr/>
        </p:nvSpPr>
        <p:spPr>
          <a:xfrm>
            <a:off x="8602429" y="4379654"/>
            <a:ext cx="265124" cy="256141"/>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泪滴形 34">
            <a:extLst>
              <a:ext uri="{FF2B5EF4-FFF2-40B4-BE49-F238E27FC236}">
                <a16:creationId xmlns:a16="http://schemas.microsoft.com/office/drawing/2014/main" id="{DC5AD654-4E3D-4A3D-9D78-0CE0F615A681}"/>
              </a:ext>
            </a:extLst>
          </p:cNvPr>
          <p:cNvSpPr/>
          <p:nvPr/>
        </p:nvSpPr>
        <p:spPr>
          <a:xfrm>
            <a:off x="10791967" y="3918039"/>
            <a:ext cx="200170" cy="208618"/>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箭头: 十字 35">
            <a:extLst>
              <a:ext uri="{FF2B5EF4-FFF2-40B4-BE49-F238E27FC236}">
                <a16:creationId xmlns:a16="http://schemas.microsoft.com/office/drawing/2014/main" id="{FE04CEBE-095B-4446-9BAF-90EC6BAF0EBF}"/>
              </a:ext>
            </a:extLst>
          </p:cNvPr>
          <p:cNvSpPr/>
          <p:nvPr/>
        </p:nvSpPr>
        <p:spPr>
          <a:xfrm>
            <a:off x="5961999" y="4635795"/>
            <a:ext cx="289938" cy="208618"/>
          </a:xfrm>
          <a:prstGeom prst="quad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a:extLst>
              <a:ext uri="{FF2B5EF4-FFF2-40B4-BE49-F238E27FC236}">
                <a16:creationId xmlns:a16="http://schemas.microsoft.com/office/drawing/2014/main" id="{9D665AB2-13FD-4C8E-A879-A6328CF4D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4557" y="456756"/>
            <a:ext cx="5937495" cy="5944488"/>
          </a:xfrm>
          <a:prstGeom prst="rect">
            <a:avLst/>
          </a:prstGeom>
        </p:spPr>
      </p:pic>
    </p:spTree>
    <p:extLst>
      <p:ext uri="{BB962C8B-B14F-4D97-AF65-F5344CB8AC3E}">
        <p14:creationId xmlns:p14="http://schemas.microsoft.com/office/powerpoint/2010/main" val="3455645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731BAA4-3340-4600-B205-7CAB12B68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225" y="2097089"/>
            <a:ext cx="3311454" cy="2207636"/>
          </a:xfrm>
          <a:prstGeom prst="rect">
            <a:avLst/>
          </a:prstGeom>
        </p:spPr>
      </p:pic>
      <p:sp>
        <p:nvSpPr>
          <p:cNvPr id="30" name="文本框 29">
            <a:extLst>
              <a:ext uri="{FF2B5EF4-FFF2-40B4-BE49-F238E27FC236}">
                <a16:creationId xmlns:a16="http://schemas.microsoft.com/office/drawing/2014/main" id="{10F44C4C-4CC4-4BB7-B355-AC1C423CB16B}"/>
              </a:ext>
            </a:extLst>
          </p:cNvPr>
          <p:cNvSpPr txBox="1"/>
          <p:nvPr/>
        </p:nvSpPr>
        <p:spPr>
          <a:xfrm>
            <a:off x="804894" y="4430901"/>
            <a:ext cx="2895079" cy="830997"/>
          </a:xfrm>
          <a:prstGeom prst="rect">
            <a:avLst/>
          </a:prstGeom>
          <a:noFill/>
        </p:spPr>
        <p:txBody>
          <a:bodyPr wrap="square" rtlCol="0">
            <a:spAutoFit/>
          </a:bodyPr>
          <a:lstStyle/>
          <a:p>
            <a:r>
              <a:rPr lang="zh-CN" altLang="en-US" sz="2400" dirty="0">
                <a:cs typeface="+mn-ea"/>
                <a:sym typeface="+mn-lt"/>
              </a:rPr>
              <a:t>产品内容总策划：</a:t>
            </a:r>
            <a:endParaRPr lang="en-US" altLang="zh-CN" sz="2400" dirty="0">
              <a:cs typeface="+mn-ea"/>
              <a:sym typeface="+mn-lt"/>
            </a:endParaRPr>
          </a:p>
          <a:p>
            <a:r>
              <a:rPr lang="en-US" altLang="zh-CN" sz="2400" dirty="0">
                <a:cs typeface="+mn-ea"/>
                <a:sym typeface="+mn-lt"/>
              </a:rPr>
              <a:t>     </a:t>
            </a:r>
            <a:r>
              <a:rPr lang="zh-CN" altLang="en-US" sz="2400" dirty="0">
                <a:cs typeface="+mn-ea"/>
                <a:sym typeface="+mn-lt"/>
              </a:rPr>
              <a:t>设计与测试规范</a:t>
            </a:r>
            <a:endParaRPr lang="en-US" altLang="zh-CN" sz="2400" dirty="0">
              <a:cs typeface="+mn-ea"/>
              <a:sym typeface="+mn-lt"/>
            </a:endParaRPr>
          </a:p>
        </p:txBody>
      </p:sp>
      <p:sp>
        <p:nvSpPr>
          <p:cNvPr id="32" name="箭头: 右 31">
            <a:extLst>
              <a:ext uri="{FF2B5EF4-FFF2-40B4-BE49-F238E27FC236}">
                <a16:creationId xmlns:a16="http://schemas.microsoft.com/office/drawing/2014/main" id="{9641BE4F-A88A-4C57-B699-6235577343D3}"/>
              </a:ext>
            </a:extLst>
          </p:cNvPr>
          <p:cNvSpPr/>
          <p:nvPr/>
        </p:nvSpPr>
        <p:spPr>
          <a:xfrm>
            <a:off x="7102549" y="3710763"/>
            <a:ext cx="276446" cy="28874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五边形 32">
            <a:extLst>
              <a:ext uri="{FF2B5EF4-FFF2-40B4-BE49-F238E27FC236}">
                <a16:creationId xmlns:a16="http://schemas.microsoft.com/office/drawing/2014/main" id="{164CF2C7-9FBB-41FE-B754-A8AF39AF7EF6}"/>
              </a:ext>
            </a:extLst>
          </p:cNvPr>
          <p:cNvSpPr/>
          <p:nvPr/>
        </p:nvSpPr>
        <p:spPr>
          <a:xfrm>
            <a:off x="9371073" y="3085110"/>
            <a:ext cx="254769" cy="244549"/>
          </a:xfrm>
          <a:prstGeom prst="pen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闪电形 33">
            <a:extLst>
              <a:ext uri="{FF2B5EF4-FFF2-40B4-BE49-F238E27FC236}">
                <a16:creationId xmlns:a16="http://schemas.microsoft.com/office/drawing/2014/main" id="{CAD2B29D-FBE0-459E-B34E-9759E9AA55DD}"/>
              </a:ext>
            </a:extLst>
          </p:cNvPr>
          <p:cNvSpPr/>
          <p:nvPr/>
        </p:nvSpPr>
        <p:spPr>
          <a:xfrm>
            <a:off x="8602429" y="4379654"/>
            <a:ext cx="265124" cy="256141"/>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泪滴形 34">
            <a:extLst>
              <a:ext uri="{FF2B5EF4-FFF2-40B4-BE49-F238E27FC236}">
                <a16:creationId xmlns:a16="http://schemas.microsoft.com/office/drawing/2014/main" id="{DC5AD654-4E3D-4A3D-9D78-0CE0F615A681}"/>
              </a:ext>
            </a:extLst>
          </p:cNvPr>
          <p:cNvSpPr/>
          <p:nvPr/>
        </p:nvSpPr>
        <p:spPr>
          <a:xfrm>
            <a:off x="10791967" y="3918039"/>
            <a:ext cx="200170" cy="208618"/>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箭头: 十字 35">
            <a:extLst>
              <a:ext uri="{FF2B5EF4-FFF2-40B4-BE49-F238E27FC236}">
                <a16:creationId xmlns:a16="http://schemas.microsoft.com/office/drawing/2014/main" id="{FE04CEBE-095B-4446-9BAF-90EC6BAF0EBF}"/>
              </a:ext>
            </a:extLst>
          </p:cNvPr>
          <p:cNvSpPr/>
          <p:nvPr/>
        </p:nvSpPr>
        <p:spPr>
          <a:xfrm>
            <a:off x="5961999" y="4635795"/>
            <a:ext cx="289938" cy="208618"/>
          </a:xfrm>
          <a:prstGeom prst="quad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a:extLst>
              <a:ext uri="{FF2B5EF4-FFF2-40B4-BE49-F238E27FC236}">
                <a16:creationId xmlns:a16="http://schemas.microsoft.com/office/drawing/2014/main" id="{A888B3C3-1CF3-4CC6-9F21-415DEBD81E24}"/>
              </a:ext>
            </a:extLst>
          </p:cNvPr>
          <p:cNvSpPr txBox="1"/>
          <p:nvPr/>
        </p:nvSpPr>
        <p:spPr>
          <a:xfrm>
            <a:off x="5611305" y="1448605"/>
            <a:ext cx="5280747" cy="4524315"/>
          </a:xfrm>
          <a:prstGeom prst="rect">
            <a:avLst/>
          </a:prstGeom>
          <a:noFill/>
        </p:spPr>
        <p:txBody>
          <a:bodyPr wrap="square" rtlCol="0">
            <a:spAutoFit/>
          </a:bodyPr>
          <a:lstStyle/>
          <a:p>
            <a:pPr algn="l"/>
            <a:r>
              <a:rPr lang="zh-CN" altLang="en-US" sz="2400" b="0" i="0" dirty="0">
                <a:solidFill>
                  <a:srgbClr val="24292E"/>
                </a:solidFill>
                <a:effectLst/>
                <a:latin typeface="-apple-system"/>
              </a:rPr>
              <a:t>界面是软件与用户交互的最直接的层，界面是好坏决定用户对软件的第一印象。</a:t>
            </a:r>
          </a:p>
          <a:p>
            <a:pPr algn="l"/>
            <a:r>
              <a:rPr lang="zh-CN" altLang="en-US" sz="2400" b="0" i="0" dirty="0">
                <a:solidFill>
                  <a:srgbClr val="24292E"/>
                </a:solidFill>
                <a:effectLst/>
                <a:latin typeface="-apple-system"/>
              </a:rPr>
              <a:t>所以我们设计的时候尽量会做到简洁，按钮名称应该易懂，用词正确，屏弃没楞两可的字眼，要与同一界面上的其他按钮可以区分。理想的情况是用户不用查阅帮助能够知道该界面的功能并进行相关的正确操作，所以我们主界面就设置尝试少一点的按键，然后功能也很明了，用户可以很快就摸索出如何使用我们的课程评价系统。</a:t>
            </a:r>
          </a:p>
        </p:txBody>
      </p:sp>
    </p:spTree>
    <p:extLst>
      <p:ext uri="{BB962C8B-B14F-4D97-AF65-F5344CB8AC3E}">
        <p14:creationId xmlns:p14="http://schemas.microsoft.com/office/powerpoint/2010/main" val="858684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731BAA4-3340-4600-B205-7CAB12B68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225" y="2097089"/>
            <a:ext cx="3311454" cy="2207636"/>
          </a:xfrm>
          <a:prstGeom prst="rect">
            <a:avLst/>
          </a:prstGeom>
        </p:spPr>
      </p:pic>
      <p:sp>
        <p:nvSpPr>
          <p:cNvPr id="30" name="文本框 29">
            <a:extLst>
              <a:ext uri="{FF2B5EF4-FFF2-40B4-BE49-F238E27FC236}">
                <a16:creationId xmlns:a16="http://schemas.microsoft.com/office/drawing/2014/main" id="{10F44C4C-4CC4-4BB7-B355-AC1C423CB16B}"/>
              </a:ext>
            </a:extLst>
          </p:cNvPr>
          <p:cNvSpPr txBox="1"/>
          <p:nvPr/>
        </p:nvSpPr>
        <p:spPr>
          <a:xfrm>
            <a:off x="804894" y="4430901"/>
            <a:ext cx="2895079" cy="830997"/>
          </a:xfrm>
          <a:prstGeom prst="rect">
            <a:avLst/>
          </a:prstGeom>
          <a:noFill/>
        </p:spPr>
        <p:txBody>
          <a:bodyPr wrap="square" rtlCol="0">
            <a:spAutoFit/>
          </a:bodyPr>
          <a:lstStyle/>
          <a:p>
            <a:r>
              <a:rPr lang="zh-CN" altLang="en-US" sz="2400" dirty="0">
                <a:cs typeface="+mn-ea"/>
                <a:sym typeface="+mn-lt"/>
              </a:rPr>
              <a:t>产品内容总策划：</a:t>
            </a:r>
            <a:endParaRPr lang="en-US" altLang="zh-CN" sz="2400" dirty="0">
              <a:cs typeface="+mn-ea"/>
              <a:sym typeface="+mn-lt"/>
            </a:endParaRPr>
          </a:p>
          <a:p>
            <a:r>
              <a:rPr lang="en-US" altLang="zh-CN" sz="2400" dirty="0">
                <a:cs typeface="+mn-ea"/>
                <a:sym typeface="+mn-lt"/>
              </a:rPr>
              <a:t>     </a:t>
            </a:r>
            <a:r>
              <a:rPr lang="zh-CN" altLang="en-US" sz="2400" dirty="0">
                <a:cs typeface="+mn-ea"/>
                <a:sym typeface="+mn-lt"/>
              </a:rPr>
              <a:t>开发预期</a:t>
            </a:r>
            <a:endParaRPr lang="en-US" altLang="zh-CN" sz="2400" dirty="0">
              <a:cs typeface="+mn-ea"/>
              <a:sym typeface="+mn-lt"/>
            </a:endParaRPr>
          </a:p>
        </p:txBody>
      </p:sp>
      <p:sp>
        <p:nvSpPr>
          <p:cNvPr id="32" name="箭头: 右 31">
            <a:extLst>
              <a:ext uri="{FF2B5EF4-FFF2-40B4-BE49-F238E27FC236}">
                <a16:creationId xmlns:a16="http://schemas.microsoft.com/office/drawing/2014/main" id="{9641BE4F-A88A-4C57-B699-6235577343D3}"/>
              </a:ext>
            </a:extLst>
          </p:cNvPr>
          <p:cNvSpPr/>
          <p:nvPr/>
        </p:nvSpPr>
        <p:spPr>
          <a:xfrm>
            <a:off x="7102549" y="3710763"/>
            <a:ext cx="276446" cy="28874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五边形 32">
            <a:extLst>
              <a:ext uri="{FF2B5EF4-FFF2-40B4-BE49-F238E27FC236}">
                <a16:creationId xmlns:a16="http://schemas.microsoft.com/office/drawing/2014/main" id="{164CF2C7-9FBB-41FE-B754-A8AF39AF7EF6}"/>
              </a:ext>
            </a:extLst>
          </p:cNvPr>
          <p:cNvSpPr/>
          <p:nvPr/>
        </p:nvSpPr>
        <p:spPr>
          <a:xfrm>
            <a:off x="9371073" y="3085110"/>
            <a:ext cx="254769" cy="244549"/>
          </a:xfrm>
          <a:prstGeom prst="pen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闪电形 33">
            <a:extLst>
              <a:ext uri="{FF2B5EF4-FFF2-40B4-BE49-F238E27FC236}">
                <a16:creationId xmlns:a16="http://schemas.microsoft.com/office/drawing/2014/main" id="{CAD2B29D-FBE0-459E-B34E-9759E9AA55DD}"/>
              </a:ext>
            </a:extLst>
          </p:cNvPr>
          <p:cNvSpPr/>
          <p:nvPr/>
        </p:nvSpPr>
        <p:spPr>
          <a:xfrm>
            <a:off x="8602429" y="4379654"/>
            <a:ext cx="265124" cy="256141"/>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泪滴形 34">
            <a:extLst>
              <a:ext uri="{FF2B5EF4-FFF2-40B4-BE49-F238E27FC236}">
                <a16:creationId xmlns:a16="http://schemas.microsoft.com/office/drawing/2014/main" id="{DC5AD654-4E3D-4A3D-9D78-0CE0F615A681}"/>
              </a:ext>
            </a:extLst>
          </p:cNvPr>
          <p:cNvSpPr/>
          <p:nvPr/>
        </p:nvSpPr>
        <p:spPr>
          <a:xfrm>
            <a:off x="10791967" y="3918039"/>
            <a:ext cx="200170" cy="208618"/>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箭头: 十字 35">
            <a:extLst>
              <a:ext uri="{FF2B5EF4-FFF2-40B4-BE49-F238E27FC236}">
                <a16:creationId xmlns:a16="http://schemas.microsoft.com/office/drawing/2014/main" id="{FE04CEBE-095B-4446-9BAF-90EC6BAF0EBF}"/>
              </a:ext>
            </a:extLst>
          </p:cNvPr>
          <p:cNvSpPr/>
          <p:nvPr/>
        </p:nvSpPr>
        <p:spPr>
          <a:xfrm>
            <a:off x="5961999" y="4635795"/>
            <a:ext cx="289938" cy="208618"/>
          </a:xfrm>
          <a:prstGeom prst="quad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a:extLst>
              <a:ext uri="{FF2B5EF4-FFF2-40B4-BE49-F238E27FC236}">
                <a16:creationId xmlns:a16="http://schemas.microsoft.com/office/drawing/2014/main" id="{A888B3C3-1CF3-4CC6-9F21-415DEBD81E24}"/>
              </a:ext>
            </a:extLst>
          </p:cNvPr>
          <p:cNvSpPr txBox="1"/>
          <p:nvPr/>
        </p:nvSpPr>
        <p:spPr>
          <a:xfrm>
            <a:off x="5328949" y="2097089"/>
            <a:ext cx="5280747" cy="1569660"/>
          </a:xfrm>
          <a:prstGeom prst="rect">
            <a:avLst/>
          </a:prstGeom>
          <a:noFill/>
        </p:spPr>
        <p:txBody>
          <a:bodyPr wrap="square" rtlCol="0">
            <a:spAutoFit/>
          </a:bodyPr>
          <a:lstStyle/>
          <a:p>
            <a:pPr algn="l"/>
            <a:r>
              <a:rPr lang="en-US" altLang="zh-CN" sz="2400" b="0" i="0" dirty="0">
                <a:solidFill>
                  <a:srgbClr val="24292E"/>
                </a:solidFill>
                <a:effectLst/>
                <a:latin typeface="-apple-system"/>
              </a:rPr>
              <a:t>2020/10/14</a:t>
            </a:r>
            <a:r>
              <a:rPr lang="zh-CN" altLang="en-US" sz="2400" b="0" i="0" dirty="0">
                <a:solidFill>
                  <a:srgbClr val="24292E"/>
                </a:solidFill>
                <a:effectLst/>
                <a:latin typeface="-apple-system"/>
              </a:rPr>
              <a:t>项目开始</a:t>
            </a:r>
          </a:p>
          <a:p>
            <a:pPr algn="l"/>
            <a:r>
              <a:rPr lang="en-US" altLang="zh-CN" sz="2400" b="0" i="0" dirty="0">
                <a:solidFill>
                  <a:srgbClr val="24292E"/>
                </a:solidFill>
                <a:effectLst/>
                <a:latin typeface="-apple-system"/>
              </a:rPr>
              <a:t>2020/10/30</a:t>
            </a:r>
            <a:r>
              <a:rPr lang="zh-CN" altLang="en-US" sz="2400" b="0" i="0" dirty="0">
                <a:solidFill>
                  <a:srgbClr val="24292E"/>
                </a:solidFill>
                <a:effectLst/>
                <a:latin typeface="-apple-system"/>
              </a:rPr>
              <a:t>完成</a:t>
            </a:r>
            <a:r>
              <a:rPr lang="en-US" altLang="zh-CN" sz="2400" b="0" i="0" dirty="0">
                <a:solidFill>
                  <a:srgbClr val="24292E"/>
                </a:solidFill>
                <a:effectLst/>
                <a:latin typeface="-apple-system"/>
              </a:rPr>
              <a:t>app</a:t>
            </a:r>
            <a:r>
              <a:rPr lang="zh-CN" altLang="en-US" sz="2400" b="0" i="0" dirty="0">
                <a:solidFill>
                  <a:srgbClr val="24292E"/>
                </a:solidFill>
                <a:effectLst/>
                <a:latin typeface="-apple-system"/>
              </a:rPr>
              <a:t>的设计</a:t>
            </a:r>
          </a:p>
          <a:p>
            <a:pPr algn="l"/>
            <a:r>
              <a:rPr lang="en-US" altLang="zh-CN" sz="2400" b="0" i="0" dirty="0">
                <a:solidFill>
                  <a:srgbClr val="24292E"/>
                </a:solidFill>
                <a:effectLst/>
                <a:latin typeface="-apple-system"/>
              </a:rPr>
              <a:t>2020/12/30</a:t>
            </a:r>
            <a:r>
              <a:rPr lang="zh-CN" altLang="en-US" sz="2400" b="0" i="0" dirty="0">
                <a:solidFill>
                  <a:srgbClr val="24292E"/>
                </a:solidFill>
                <a:effectLst/>
                <a:latin typeface="-apple-system"/>
              </a:rPr>
              <a:t>完成整个</a:t>
            </a:r>
            <a:r>
              <a:rPr lang="en-US" altLang="zh-CN" sz="2400" b="0" i="0" dirty="0">
                <a:solidFill>
                  <a:srgbClr val="24292E"/>
                </a:solidFill>
                <a:effectLst/>
                <a:latin typeface="-apple-system"/>
              </a:rPr>
              <a:t>app</a:t>
            </a:r>
            <a:r>
              <a:rPr lang="zh-CN" altLang="en-US" sz="2400" b="0" i="0" dirty="0">
                <a:solidFill>
                  <a:srgbClr val="24292E"/>
                </a:solidFill>
                <a:effectLst/>
                <a:latin typeface="-apple-system"/>
              </a:rPr>
              <a:t>的开发</a:t>
            </a:r>
          </a:p>
          <a:p>
            <a:pPr algn="l"/>
            <a:r>
              <a:rPr lang="zh-CN" altLang="en-US" sz="2400" b="0" i="0" dirty="0">
                <a:solidFill>
                  <a:srgbClr val="24292E"/>
                </a:solidFill>
                <a:effectLst/>
                <a:latin typeface="-apple-system"/>
              </a:rPr>
              <a:t>。</a:t>
            </a:r>
          </a:p>
        </p:txBody>
      </p:sp>
    </p:spTree>
    <p:extLst>
      <p:ext uri="{BB962C8B-B14F-4D97-AF65-F5344CB8AC3E}">
        <p14:creationId xmlns:p14="http://schemas.microsoft.com/office/powerpoint/2010/main" val="323765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731BAA4-3340-4600-B205-7CAB12B68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225" y="2097089"/>
            <a:ext cx="3311454" cy="2207636"/>
          </a:xfrm>
          <a:prstGeom prst="rect">
            <a:avLst/>
          </a:prstGeom>
        </p:spPr>
      </p:pic>
      <p:sp>
        <p:nvSpPr>
          <p:cNvPr id="30" name="文本框 29">
            <a:extLst>
              <a:ext uri="{FF2B5EF4-FFF2-40B4-BE49-F238E27FC236}">
                <a16:creationId xmlns:a16="http://schemas.microsoft.com/office/drawing/2014/main" id="{10F44C4C-4CC4-4BB7-B355-AC1C423CB16B}"/>
              </a:ext>
            </a:extLst>
          </p:cNvPr>
          <p:cNvSpPr txBox="1"/>
          <p:nvPr/>
        </p:nvSpPr>
        <p:spPr>
          <a:xfrm>
            <a:off x="804894" y="4430901"/>
            <a:ext cx="2895079" cy="830997"/>
          </a:xfrm>
          <a:prstGeom prst="rect">
            <a:avLst/>
          </a:prstGeom>
          <a:noFill/>
        </p:spPr>
        <p:txBody>
          <a:bodyPr wrap="square" rtlCol="0">
            <a:spAutoFit/>
          </a:bodyPr>
          <a:lstStyle/>
          <a:p>
            <a:r>
              <a:rPr lang="zh-CN" altLang="en-US" sz="2400" dirty="0">
                <a:cs typeface="+mn-ea"/>
                <a:sym typeface="+mn-lt"/>
              </a:rPr>
              <a:t>产品内容总策划：</a:t>
            </a:r>
            <a:endParaRPr lang="en-US" altLang="zh-CN" sz="2400" dirty="0">
              <a:cs typeface="+mn-ea"/>
              <a:sym typeface="+mn-lt"/>
            </a:endParaRPr>
          </a:p>
          <a:p>
            <a:r>
              <a:rPr lang="en-US" altLang="zh-CN" sz="2400" dirty="0">
                <a:cs typeface="+mn-ea"/>
                <a:sym typeface="+mn-lt"/>
              </a:rPr>
              <a:t>     </a:t>
            </a:r>
            <a:r>
              <a:rPr lang="zh-CN" altLang="en-US" sz="2400" dirty="0">
                <a:cs typeface="+mn-ea"/>
                <a:sym typeface="+mn-lt"/>
              </a:rPr>
              <a:t>技术解决方案</a:t>
            </a:r>
            <a:endParaRPr lang="en-US" altLang="zh-CN" sz="2400" dirty="0">
              <a:cs typeface="+mn-ea"/>
              <a:sym typeface="+mn-lt"/>
            </a:endParaRPr>
          </a:p>
        </p:txBody>
      </p:sp>
      <p:sp>
        <p:nvSpPr>
          <p:cNvPr id="32" name="箭头: 右 31">
            <a:extLst>
              <a:ext uri="{FF2B5EF4-FFF2-40B4-BE49-F238E27FC236}">
                <a16:creationId xmlns:a16="http://schemas.microsoft.com/office/drawing/2014/main" id="{9641BE4F-A88A-4C57-B699-6235577343D3}"/>
              </a:ext>
            </a:extLst>
          </p:cNvPr>
          <p:cNvSpPr/>
          <p:nvPr/>
        </p:nvSpPr>
        <p:spPr>
          <a:xfrm>
            <a:off x="7102549" y="3710763"/>
            <a:ext cx="276446" cy="288747"/>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五边形 32">
            <a:extLst>
              <a:ext uri="{FF2B5EF4-FFF2-40B4-BE49-F238E27FC236}">
                <a16:creationId xmlns:a16="http://schemas.microsoft.com/office/drawing/2014/main" id="{164CF2C7-9FBB-41FE-B754-A8AF39AF7EF6}"/>
              </a:ext>
            </a:extLst>
          </p:cNvPr>
          <p:cNvSpPr/>
          <p:nvPr/>
        </p:nvSpPr>
        <p:spPr>
          <a:xfrm>
            <a:off x="9371073" y="3085110"/>
            <a:ext cx="254769" cy="244549"/>
          </a:xfrm>
          <a:prstGeom prst="pen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闪电形 33">
            <a:extLst>
              <a:ext uri="{FF2B5EF4-FFF2-40B4-BE49-F238E27FC236}">
                <a16:creationId xmlns:a16="http://schemas.microsoft.com/office/drawing/2014/main" id="{CAD2B29D-FBE0-459E-B34E-9759E9AA55DD}"/>
              </a:ext>
            </a:extLst>
          </p:cNvPr>
          <p:cNvSpPr/>
          <p:nvPr/>
        </p:nvSpPr>
        <p:spPr>
          <a:xfrm>
            <a:off x="8602429" y="4379654"/>
            <a:ext cx="265124" cy="256141"/>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泪滴形 34">
            <a:extLst>
              <a:ext uri="{FF2B5EF4-FFF2-40B4-BE49-F238E27FC236}">
                <a16:creationId xmlns:a16="http://schemas.microsoft.com/office/drawing/2014/main" id="{DC5AD654-4E3D-4A3D-9D78-0CE0F615A681}"/>
              </a:ext>
            </a:extLst>
          </p:cNvPr>
          <p:cNvSpPr/>
          <p:nvPr/>
        </p:nvSpPr>
        <p:spPr>
          <a:xfrm>
            <a:off x="10791967" y="3918039"/>
            <a:ext cx="200170" cy="208618"/>
          </a:xfrm>
          <a:prstGeom prst="teardrop">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箭头: 十字 35">
            <a:extLst>
              <a:ext uri="{FF2B5EF4-FFF2-40B4-BE49-F238E27FC236}">
                <a16:creationId xmlns:a16="http://schemas.microsoft.com/office/drawing/2014/main" id="{FE04CEBE-095B-4446-9BAF-90EC6BAF0EBF}"/>
              </a:ext>
            </a:extLst>
          </p:cNvPr>
          <p:cNvSpPr/>
          <p:nvPr/>
        </p:nvSpPr>
        <p:spPr>
          <a:xfrm>
            <a:off x="5961999" y="4635795"/>
            <a:ext cx="289938" cy="208618"/>
          </a:xfrm>
          <a:prstGeom prst="quad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a:extLst>
              <a:ext uri="{FF2B5EF4-FFF2-40B4-BE49-F238E27FC236}">
                <a16:creationId xmlns:a16="http://schemas.microsoft.com/office/drawing/2014/main" id="{A888B3C3-1CF3-4CC6-9F21-415DEBD81E24}"/>
              </a:ext>
            </a:extLst>
          </p:cNvPr>
          <p:cNvSpPr txBox="1"/>
          <p:nvPr/>
        </p:nvSpPr>
        <p:spPr>
          <a:xfrm>
            <a:off x="5511220" y="2097089"/>
            <a:ext cx="5280747" cy="2677656"/>
          </a:xfrm>
          <a:prstGeom prst="rect">
            <a:avLst/>
          </a:prstGeom>
          <a:noFill/>
        </p:spPr>
        <p:txBody>
          <a:bodyPr wrap="square" rtlCol="0">
            <a:spAutoFit/>
          </a:bodyPr>
          <a:lstStyle/>
          <a:p>
            <a:pPr algn="l"/>
            <a:r>
              <a:rPr lang="zh-CN" altLang="en-US" sz="2400" b="0" i="0" dirty="0">
                <a:solidFill>
                  <a:srgbClr val="24292E"/>
                </a:solidFill>
                <a:effectLst/>
                <a:latin typeface="-apple-system"/>
              </a:rPr>
              <a:t>对我们的课程评价系统来说，难点就在对课程评价的存储和联网，不过我们已经学习过数据库了，所以和数据库的链接是个还好的点，联网的话上网搜索也不难。</a:t>
            </a:r>
          </a:p>
          <a:p>
            <a:pPr algn="l"/>
            <a:r>
              <a:rPr lang="zh-CN" altLang="en-US" sz="2400" b="0" i="0" dirty="0">
                <a:solidFill>
                  <a:srgbClr val="24292E"/>
                </a:solidFill>
                <a:effectLst/>
                <a:latin typeface="-apple-system"/>
              </a:rPr>
              <a:t>本产品采用</a:t>
            </a:r>
            <a:r>
              <a:rPr lang="en-US" altLang="zh-CN" sz="2400" b="0" i="0" dirty="0">
                <a:solidFill>
                  <a:srgbClr val="24292E"/>
                </a:solidFill>
                <a:effectLst/>
                <a:latin typeface="-apple-system"/>
              </a:rPr>
              <a:t>Kotlin + Android</a:t>
            </a:r>
            <a:r>
              <a:rPr lang="zh-CN" altLang="en-US" sz="2400" b="0" i="0" dirty="0">
                <a:solidFill>
                  <a:srgbClr val="24292E"/>
                </a:solidFill>
                <a:effectLst/>
                <a:latin typeface="-apple-system"/>
              </a:rPr>
              <a:t>方案实现。</a:t>
            </a:r>
          </a:p>
          <a:p>
            <a:pPr algn="l"/>
            <a:r>
              <a:rPr lang="zh-CN" altLang="en-US" sz="2400" b="0" i="0" dirty="0">
                <a:solidFill>
                  <a:srgbClr val="24292E"/>
                </a:solidFill>
                <a:effectLst/>
                <a:latin typeface="-apple-system"/>
              </a:rPr>
              <a:t>。</a:t>
            </a:r>
          </a:p>
        </p:txBody>
      </p:sp>
    </p:spTree>
    <p:extLst>
      <p:ext uri="{BB962C8B-B14F-4D97-AF65-F5344CB8AC3E}">
        <p14:creationId xmlns:p14="http://schemas.microsoft.com/office/powerpoint/2010/main" val="1765609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形状 26">
            <a:extLst>
              <a:ext uri="{FF2B5EF4-FFF2-40B4-BE49-F238E27FC236}">
                <a16:creationId xmlns:a16="http://schemas.microsoft.com/office/drawing/2014/main" id="{2F926F71-9C38-49D8-B4F5-349803CD2919}"/>
              </a:ext>
            </a:extLst>
          </p:cNvPr>
          <p:cNvSpPr/>
          <p:nvPr/>
        </p:nvSpPr>
        <p:spPr>
          <a:xfrm rot="17301249" flipH="1">
            <a:off x="10560051" y="-2081071"/>
            <a:ext cx="3263900" cy="5664200"/>
          </a:xfrm>
          <a:custGeom>
            <a:avLst/>
            <a:gdLst>
              <a:gd name="connsiteX0" fmla="*/ 0 w 3263900"/>
              <a:gd name="connsiteY0" fmla="*/ 0 h 5664200"/>
              <a:gd name="connsiteX1" fmla="*/ 1689100 w 3263900"/>
              <a:gd name="connsiteY1" fmla="*/ 5664200 h 5664200"/>
              <a:gd name="connsiteX2" fmla="*/ 3263900 w 3263900"/>
              <a:gd name="connsiteY2" fmla="*/ 2616200 h 5664200"/>
              <a:gd name="connsiteX3" fmla="*/ 0 w 3263900"/>
              <a:gd name="connsiteY3" fmla="*/ 0 h 5664200"/>
            </a:gdLst>
            <a:ahLst/>
            <a:cxnLst>
              <a:cxn ang="0">
                <a:pos x="connsiteX0" y="connsiteY0"/>
              </a:cxn>
              <a:cxn ang="0">
                <a:pos x="connsiteX1" y="connsiteY1"/>
              </a:cxn>
              <a:cxn ang="0">
                <a:pos x="connsiteX2" y="connsiteY2"/>
              </a:cxn>
              <a:cxn ang="0">
                <a:pos x="connsiteX3" y="connsiteY3"/>
              </a:cxn>
            </a:cxnLst>
            <a:rect l="l" t="t" r="r" b="b"/>
            <a:pathLst>
              <a:path w="3263900" h="5664200">
                <a:moveTo>
                  <a:pt x="0" y="0"/>
                </a:moveTo>
                <a:lnTo>
                  <a:pt x="1689100" y="5664200"/>
                </a:lnTo>
                <a:lnTo>
                  <a:pt x="3263900" y="2616200"/>
                </a:lnTo>
                <a:lnTo>
                  <a:pt x="0" y="0"/>
                </a:lnTo>
                <a:close/>
              </a:path>
            </a:pathLst>
          </a:custGeom>
          <a:pattFill prst="lgConfetti">
            <a:fgClr>
              <a:srgbClr val="7BAAB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D82A4627-BA6C-4E10-B0E9-39338C9CA790}"/>
              </a:ext>
            </a:extLst>
          </p:cNvPr>
          <p:cNvSpPr txBox="1"/>
          <p:nvPr/>
        </p:nvSpPr>
        <p:spPr>
          <a:xfrm>
            <a:off x="4807287" y="2959640"/>
            <a:ext cx="4992430" cy="938719"/>
          </a:xfrm>
          <a:prstGeom prst="rect">
            <a:avLst/>
          </a:prstGeom>
          <a:noFill/>
        </p:spPr>
        <p:txBody>
          <a:bodyPr wrap="square" rtlCol="0">
            <a:spAutoFit/>
          </a:bodyPr>
          <a:lstStyle/>
          <a:p>
            <a:r>
              <a:rPr lang="zh-CN" altLang="en-US" sz="550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mn-lt"/>
              </a:rPr>
              <a:t>推广方案</a:t>
            </a:r>
          </a:p>
        </p:txBody>
      </p:sp>
      <p:sp>
        <p:nvSpPr>
          <p:cNvPr id="6" name="文本框 5">
            <a:extLst>
              <a:ext uri="{FF2B5EF4-FFF2-40B4-BE49-F238E27FC236}">
                <a16:creationId xmlns:a16="http://schemas.microsoft.com/office/drawing/2014/main" id="{9D613814-B77D-4DA2-9812-E5FCA50DF16B}"/>
              </a:ext>
            </a:extLst>
          </p:cNvPr>
          <p:cNvSpPr txBox="1"/>
          <p:nvPr/>
        </p:nvSpPr>
        <p:spPr>
          <a:xfrm>
            <a:off x="2724377" y="2943852"/>
            <a:ext cx="1213438" cy="938719"/>
          </a:xfrm>
          <a:prstGeom prst="rect">
            <a:avLst/>
          </a:prstGeom>
          <a:noFill/>
        </p:spPr>
        <p:txBody>
          <a:bodyPr wrap="square" rtlCol="0">
            <a:spAutoFit/>
          </a:bodyPr>
          <a:lstStyle/>
          <a:p>
            <a:r>
              <a:rPr lang="en-US" altLang="zh-CN" sz="550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mn-lt"/>
              </a:rPr>
              <a:t>4</a:t>
            </a:r>
            <a:endParaRPr lang="zh-CN" altLang="en-US" sz="550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mn-lt"/>
            </a:endParaRPr>
          </a:p>
        </p:txBody>
      </p:sp>
      <p:cxnSp>
        <p:nvCxnSpPr>
          <p:cNvPr id="8" name="直接连接符 7">
            <a:extLst>
              <a:ext uri="{FF2B5EF4-FFF2-40B4-BE49-F238E27FC236}">
                <a16:creationId xmlns:a16="http://schemas.microsoft.com/office/drawing/2014/main" id="{8EAEE44A-CD75-44FC-9DD5-B6D937B9307C}"/>
              </a:ext>
            </a:extLst>
          </p:cNvPr>
          <p:cNvCxnSpPr>
            <a:cxnSpLocks/>
          </p:cNvCxnSpPr>
          <p:nvPr/>
        </p:nvCxnSpPr>
        <p:spPr>
          <a:xfrm flipH="1">
            <a:off x="8103257" y="3066548"/>
            <a:ext cx="254001" cy="724904"/>
          </a:xfrm>
          <a:prstGeom prst="line">
            <a:avLst/>
          </a:prstGeom>
          <a:ln w="76200">
            <a:solidFill>
              <a:srgbClr val="446E7E"/>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0E7B01D3-F39A-4EDF-A52F-E7B2F7D7FF1F}"/>
              </a:ext>
            </a:extLst>
          </p:cNvPr>
          <p:cNvCxnSpPr>
            <a:cxnSpLocks/>
          </p:cNvCxnSpPr>
          <p:nvPr/>
        </p:nvCxnSpPr>
        <p:spPr>
          <a:xfrm flipH="1">
            <a:off x="4221193" y="3066548"/>
            <a:ext cx="254001" cy="724904"/>
          </a:xfrm>
          <a:prstGeom prst="line">
            <a:avLst/>
          </a:prstGeom>
          <a:ln w="76200">
            <a:solidFill>
              <a:srgbClr val="446E7E"/>
            </a:solidFill>
          </a:ln>
        </p:spPr>
        <p:style>
          <a:lnRef idx="1">
            <a:schemeClr val="accent1"/>
          </a:lnRef>
          <a:fillRef idx="0">
            <a:schemeClr val="accent1"/>
          </a:fillRef>
          <a:effectRef idx="0">
            <a:schemeClr val="accent1"/>
          </a:effectRef>
          <a:fontRef idx="minor">
            <a:schemeClr val="tx1"/>
          </a:fontRef>
        </p:style>
      </p:cxnSp>
      <p:sp>
        <p:nvSpPr>
          <p:cNvPr id="17" name="等腰三角形 16">
            <a:extLst>
              <a:ext uri="{FF2B5EF4-FFF2-40B4-BE49-F238E27FC236}">
                <a16:creationId xmlns:a16="http://schemas.microsoft.com/office/drawing/2014/main" id="{D3B713C3-9A97-42DF-A35C-F21FACB6FABD}"/>
              </a:ext>
            </a:extLst>
          </p:cNvPr>
          <p:cNvSpPr/>
          <p:nvPr/>
        </p:nvSpPr>
        <p:spPr>
          <a:xfrm rot="16200000">
            <a:off x="10467681" y="5133681"/>
            <a:ext cx="2235200" cy="1213438"/>
          </a:xfrm>
          <a:prstGeom prst="triangle">
            <a:avLst/>
          </a:prstGeom>
          <a:pattFill prst="pct90">
            <a:fgClr>
              <a:srgbClr val="446E7E"/>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等腰三角形 17">
            <a:extLst>
              <a:ext uri="{FF2B5EF4-FFF2-40B4-BE49-F238E27FC236}">
                <a16:creationId xmlns:a16="http://schemas.microsoft.com/office/drawing/2014/main" id="{B9767CB7-56D7-439F-B380-120550EE9193}"/>
              </a:ext>
            </a:extLst>
          </p:cNvPr>
          <p:cNvSpPr/>
          <p:nvPr/>
        </p:nvSpPr>
        <p:spPr>
          <a:xfrm rot="5400000" flipH="1">
            <a:off x="-823930" y="796768"/>
            <a:ext cx="4134722" cy="2541186"/>
          </a:xfrm>
          <a:prstGeom prst="triangle">
            <a:avLst/>
          </a:prstGeom>
          <a:solidFill>
            <a:srgbClr val="FAF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任意多边形: 形状 18">
            <a:extLst>
              <a:ext uri="{FF2B5EF4-FFF2-40B4-BE49-F238E27FC236}">
                <a16:creationId xmlns:a16="http://schemas.microsoft.com/office/drawing/2014/main" id="{547BAC9A-9690-40A4-B96E-94AFE45A710D}"/>
              </a:ext>
            </a:extLst>
          </p:cNvPr>
          <p:cNvSpPr/>
          <p:nvPr/>
        </p:nvSpPr>
        <p:spPr>
          <a:xfrm>
            <a:off x="3807743" y="5243747"/>
            <a:ext cx="5237253" cy="2067090"/>
          </a:xfrm>
          <a:custGeom>
            <a:avLst/>
            <a:gdLst>
              <a:gd name="connsiteX0" fmla="*/ 230857 w 5237253"/>
              <a:gd name="connsiteY0" fmla="*/ 1588853 h 2067090"/>
              <a:gd name="connsiteX1" fmla="*/ 776957 w 5237253"/>
              <a:gd name="connsiteY1" fmla="*/ 560153 h 2067090"/>
              <a:gd name="connsiteX2" fmla="*/ 1526257 w 5237253"/>
              <a:gd name="connsiteY2" fmla="*/ 1233253 h 2067090"/>
              <a:gd name="connsiteX3" fmla="*/ 2631157 w 5237253"/>
              <a:gd name="connsiteY3" fmla="*/ 1353 h 2067090"/>
              <a:gd name="connsiteX4" fmla="*/ 3786857 w 5237253"/>
              <a:gd name="connsiteY4" fmla="*/ 991953 h 2067090"/>
              <a:gd name="connsiteX5" fmla="*/ 4879057 w 5237253"/>
              <a:gd name="connsiteY5" fmla="*/ 979253 h 2067090"/>
              <a:gd name="connsiteX6" fmla="*/ 4840957 w 5237253"/>
              <a:gd name="connsiteY6" fmla="*/ 2046053 h 2067090"/>
              <a:gd name="connsiteX7" fmla="*/ 230857 w 5237253"/>
              <a:gd name="connsiteY7" fmla="*/ 1588853 h 206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7253" h="2067090">
                <a:moveTo>
                  <a:pt x="230857" y="1588853"/>
                </a:moveTo>
                <a:cubicBezTo>
                  <a:pt x="-446476" y="1341203"/>
                  <a:pt x="561057" y="619420"/>
                  <a:pt x="776957" y="560153"/>
                </a:cubicBezTo>
                <a:cubicBezTo>
                  <a:pt x="992857" y="500886"/>
                  <a:pt x="1217224" y="1326386"/>
                  <a:pt x="1526257" y="1233253"/>
                </a:cubicBezTo>
                <a:cubicBezTo>
                  <a:pt x="1835290" y="1140120"/>
                  <a:pt x="2254390" y="41570"/>
                  <a:pt x="2631157" y="1353"/>
                </a:cubicBezTo>
                <a:cubicBezTo>
                  <a:pt x="3007924" y="-38864"/>
                  <a:pt x="3412207" y="828970"/>
                  <a:pt x="3786857" y="991953"/>
                </a:cubicBezTo>
                <a:cubicBezTo>
                  <a:pt x="4161507" y="1154936"/>
                  <a:pt x="4703374" y="803570"/>
                  <a:pt x="4879057" y="979253"/>
                </a:cubicBezTo>
                <a:cubicBezTo>
                  <a:pt x="5054740" y="1154936"/>
                  <a:pt x="5609307" y="1940220"/>
                  <a:pt x="4840957" y="2046053"/>
                </a:cubicBezTo>
                <a:cubicBezTo>
                  <a:pt x="4072607" y="2151886"/>
                  <a:pt x="908190" y="1836503"/>
                  <a:pt x="230857" y="1588853"/>
                </a:cubicBezTo>
                <a:close/>
              </a:path>
            </a:pathLst>
          </a:custGeom>
          <a:solidFill>
            <a:srgbClr val="94D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空心弧 20">
            <a:extLst>
              <a:ext uri="{FF2B5EF4-FFF2-40B4-BE49-F238E27FC236}">
                <a16:creationId xmlns:a16="http://schemas.microsoft.com/office/drawing/2014/main" id="{3E60AA33-07D1-4275-9B78-53FF372AE070}"/>
              </a:ext>
            </a:extLst>
          </p:cNvPr>
          <p:cNvSpPr/>
          <p:nvPr/>
        </p:nvSpPr>
        <p:spPr>
          <a:xfrm>
            <a:off x="9360577" y="5143368"/>
            <a:ext cx="538359" cy="495300"/>
          </a:xfrm>
          <a:prstGeom prst="blockArc">
            <a:avLst>
              <a:gd name="adj1" fmla="val 10800000"/>
              <a:gd name="adj2" fmla="val 1462842"/>
              <a:gd name="adj3" fmla="val 10866"/>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2" name="空心弧 21">
            <a:extLst>
              <a:ext uri="{FF2B5EF4-FFF2-40B4-BE49-F238E27FC236}">
                <a16:creationId xmlns:a16="http://schemas.microsoft.com/office/drawing/2014/main" id="{2479B043-B194-4678-A200-748B77BA39B8}"/>
              </a:ext>
            </a:extLst>
          </p:cNvPr>
          <p:cNvSpPr/>
          <p:nvPr/>
        </p:nvSpPr>
        <p:spPr>
          <a:xfrm rot="18928843">
            <a:off x="5042577" y="1206368"/>
            <a:ext cx="538359" cy="495300"/>
          </a:xfrm>
          <a:prstGeom prst="blockArc">
            <a:avLst>
              <a:gd name="adj1" fmla="val 10800000"/>
              <a:gd name="adj2" fmla="val 1462842"/>
              <a:gd name="adj3" fmla="val 10866"/>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3" name="空心弧 22">
            <a:extLst>
              <a:ext uri="{FF2B5EF4-FFF2-40B4-BE49-F238E27FC236}">
                <a16:creationId xmlns:a16="http://schemas.microsoft.com/office/drawing/2014/main" id="{319222B1-9646-4DAA-AB6D-605A5E25AF54}"/>
              </a:ext>
            </a:extLst>
          </p:cNvPr>
          <p:cNvSpPr/>
          <p:nvPr/>
        </p:nvSpPr>
        <p:spPr>
          <a:xfrm rot="13123395">
            <a:off x="9456965" y="1758370"/>
            <a:ext cx="538359" cy="495300"/>
          </a:xfrm>
          <a:prstGeom prst="blockArc">
            <a:avLst>
              <a:gd name="adj1" fmla="val 10800000"/>
              <a:gd name="adj2" fmla="val 1462842"/>
              <a:gd name="adj3" fmla="val 10866"/>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4" name="椭圆 23">
            <a:extLst>
              <a:ext uri="{FF2B5EF4-FFF2-40B4-BE49-F238E27FC236}">
                <a16:creationId xmlns:a16="http://schemas.microsoft.com/office/drawing/2014/main" id="{81C69C92-8BF6-4480-A9D6-20449B010006}"/>
              </a:ext>
            </a:extLst>
          </p:cNvPr>
          <p:cNvSpPr/>
          <p:nvPr/>
        </p:nvSpPr>
        <p:spPr>
          <a:xfrm>
            <a:off x="8750301" y="564508"/>
            <a:ext cx="457200" cy="457200"/>
          </a:xfrm>
          <a:prstGeom prst="ellipse">
            <a:avLst/>
          </a:prstGeom>
          <a:solidFill>
            <a:srgbClr val="D5F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C8A0BBD3-EE98-4E69-8B2C-B57ADEBDA2BB}"/>
              </a:ext>
            </a:extLst>
          </p:cNvPr>
          <p:cNvSpPr/>
          <p:nvPr/>
        </p:nvSpPr>
        <p:spPr>
          <a:xfrm>
            <a:off x="1839355" y="4428134"/>
            <a:ext cx="601644" cy="601644"/>
          </a:xfrm>
          <a:prstGeom prst="ellipse">
            <a:avLst/>
          </a:prstGeom>
          <a:solidFill>
            <a:srgbClr val="D5F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807831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70553DB-AE01-4274-BC80-B17F421836CF}"/>
              </a:ext>
            </a:extLst>
          </p:cNvPr>
          <p:cNvGrpSpPr/>
          <p:nvPr/>
        </p:nvGrpSpPr>
        <p:grpSpPr>
          <a:xfrm>
            <a:off x="7980392" y="866416"/>
            <a:ext cx="3419127" cy="682215"/>
            <a:chOff x="4411836" y="744496"/>
            <a:chExt cx="3419127" cy="682215"/>
          </a:xfrm>
        </p:grpSpPr>
        <p:sp>
          <p:nvSpPr>
            <p:cNvPr id="3" name="星形: 七角 2">
              <a:extLst>
                <a:ext uri="{FF2B5EF4-FFF2-40B4-BE49-F238E27FC236}">
                  <a16:creationId xmlns:a16="http://schemas.microsoft.com/office/drawing/2014/main" id="{31125A57-1573-43AC-9BC0-0DD867047E3C}"/>
                </a:ext>
              </a:extLst>
            </p:cNvPr>
            <p:cNvSpPr/>
            <p:nvPr/>
          </p:nvSpPr>
          <p:spPr>
            <a:xfrm>
              <a:off x="4411836" y="744496"/>
              <a:ext cx="708803" cy="682215"/>
            </a:xfrm>
            <a:prstGeom prst="star7">
              <a:avLst/>
            </a:prstGeom>
            <a:solidFill>
              <a:srgbClr val="446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a:extLst>
                <a:ext uri="{FF2B5EF4-FFF2-40B4-BE49-F238E27FC236}">
                  <a16:creationId xmlns:a16="http://schemas.microsoft.com/office/drawing/2014/main" id="{D761A6C4-F5B3-4FC8-A51F-EE5143DB059B}"/>
                </a:ext>
              </a:extLst>
            </p:cNvPr>
            <p:cNvSpPr txBox="1"/>
            <p:nvPr/>
          </p:nvSpPr>
          <p:spPr>
            <a:xfrm>
              <a:off x="4462637" y="764107"/>
              <a:ext cx="3368326" cy="584775"/>
            </a:xfrm>
            <a:prstGeom prst="rect">
              <a:avLst/>
            </a:prstGeom>
            <a:noFill/>
          </p:spPr>
          <p:txBody>
            <a:bodyPr wrap="square" rtlCol="0">
              <a:spAutoFit/>
            </a:bodyPr>
            <a:lstStyle/>
            <a:p>
              <a:r>
                <a:rPr lang="en-US" altLang="zh-CN" sz="3200" dirty="0">
                  <a:solidFill>
                    <a:schemeClr val="bg1"/>
                  </a:solidFill>
                  <a:cs typeface="+mn-ea"/>
                  <a:sym typeface="+mn-lt"/>
                </a:rPr>
                <a:t>01</a:t>
              </a:r>
              <a:r>
                <a:rPr lang="en-US" altLang="zh-CN" sz="3200" dirty="0">
                  <a:cs typeface="+mn-ea"/>
                  <a:sym typeface="+mn-lt"/>
                </a:rPr>
                <a:t>  </a:t>
              </a:r>
              <a:r>
                <a:rPr lang="zh-CN" altLang="en-US" sz="3200" dirty="0">
                  <a:solidFill>
                    <a:srgbClr val="446E7E"/>
                  </a:solidFill>
                  <a:cs typeface="+mn-ea"/>
                  <a:sym typeface="+mn-lt"/>
                </a:rPr>
                <a:t>推广方案</a:t>
              </a:r>
            </a:p>
          </p:txBody>
        </p:sp>
      </p:grpSp>
      <p:graphicFrame>
        <p:nvGraphicFramePr>
          <p:cNvPr id="8" name="图表 7">
            <a:extLst>
              <a:ext uri="{FF2B5EF4-FFF2-40B4-BE49-F238E27FC236}">
                <a16:creationId xmlns:a16="http://schemas.microsoft.com/office/drawing/2014/main" id="{00E2B8AE-5D40-4E4E-8326-8B262270C4C1}"/>
              </a:ext>
            </a:extLst>
          </p:cNvPr>
          <p:cNvGraphicFramePr/>
          <p:nvPr>
            <p:extLst>
              <p:ext uri="{D42A27DB-BD31-4B8C-83A1-F6EECF244321}">
                <p14:modId xmlns:p14="http://schemas.microsoft.com/office/powerpoint/2010/main" val="4006039616"/>
              </p:ext>
            </p:extLst>
          </p:nvPr>
        </p:nvGraphicFramePr>
        <p:xfrm>
          <a:off x="3961372" y="1942291"/>
          <a:ext cx="4269257" cy="4211929"/>
        </p:xfrm>
        <a:graphic>
          <a:graphicData uri="http://schemas.openxmlformats.org/drawingml/2006/chart">
            <c:chart xmlns:c="http://schemas.openxmlformats.org/drawingml/2006/chart" xmlns:r="http://schemas.openxmlformats.org/officeDocument/2006/relationships" r:id="rId2"/>
          </a:graphicData>
        </a:graphic>
      </p:graphicFrame>
      <p:sp>
        <p:nvSpPr>
          <p:cNvPr id="9" name="椭圆 8">
            <a:extLst>
              <a:ext uri="{FF2B5EF4-FFF2-40B4-BE49-F238E27FC236}">
                <a16:creationId xmlns:a16="http://schemas.microsoft.com/office/drawing/2014/main" id="{A9535623-639D-4C97-BD3F-4F45183F47ED}"/>
              </a:ext>
            </a:extLst>
          </p:cNvPr>
          <p:cNvSpPr/>
          <p:nvPr/>
        </p:nvSpPr>
        <p:spPr>
          <a:xfrm>
            <a:off x="5243482" y="3195737"/>
            <a:ext cx="1705036" cy="1705036"/>
          </a:xfrm>
          <a:prstGeom prst="ellipse">
            <a:avLst/>
          </a:prstGeom>
          <a:solidFill>
            <a:schemeClr val="bg1"/>
          </a:solidFill>
          <a:ln w="76200">
            <a:solidFill>
              <a:srgbClr val="FAF1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云形 9">
            <a:extLst>
              <a:ext uri="{FF2B5EF4-FFF2-40B4-BE49-F238E27FC236}">
                <a16:creationId xmlns:a16="http://schemas.microsoft.com/office/drawing/2014/main" id="{7BD030F1-F386-4A5F-8EA2-5AAB09C7B396}"/>
              </a:ext>
            </a:extLst>
          </p:cNvPr>
          <p:cNvSpPr/>
          <p:nvPr/>
        </p:nvSpPr>
        <p:spPr>
          <a:xfrm>
            <a:off x="5845996" y="3801438"/>
            <a:ext cx="585626" cy="503434"/>
          </a:xfrm>
          <a:prstGeom prst="cloud">
            <a:avLst/>
          </a:prstGeom>
          <a:solidFill>
            <a:srgbClr val="446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F51C401E-D4A8-4752-8BB3-C739DC5065CE}"/>
              </a:ext>
            </a:extLst>
          </p:cNvPr>
          <p:cNvSpPr txBox="1"/>
          <p:nvPr/>
        </p:nvSpPr>
        <p:spPr>
          <a:xfrm>
            <a:off x="914399" y="4399894"/>
            <a:ext cx="2547257" cy="1477328"/>
          </a:xfrm>
          <a:prstGeom prst="rect">
            <a:avLst/>
          </a:prstGeom>
          <a:noFill/>
        </p:spPr>
        <p:txBody>
          <a:bodyPr wrap="square" rtlCol="0">
            <a:spAutoFit/>
          </a:bodyPr>
          <a:lstStyle/>
          <a:p>
            <a:r>
              <a:rPr lang="en-US" altLang="zh-CN" dirty="0"/>
              <a:t>2</a:t>
            </a:r>
            <a:r>
              <a:rPr lang="zh-CN" altLang="en-US" dirty="0"/>
              <a:t>，在大学校园里推送广告或海报，该</a:t>
            </a:r>
            <a:r>
              <a:rPr lang="en-US" altLang="zh-CN" dirty="0"/>
              <a:t>app</a:t>
            </a:r>
            <a:r>
              <a:rPr lang="zh-CN" altLang="en-US" dirty="0"/>
              <a:t>的使用人群主要是大学生，在高校推广的成功率更高。</a:t>
            </a:r>
            <a:endParaRPr lang="en-US" altLang="zh-CN" sz="2400" dirty="0">
              <a:cs typeface="+mn-ea"/>
              <a:sym typeface="+mn-lt"/>
            </a:endParaRPr>
          </a:p>
        </p:txBody>
      </p:sp>
      <p:sp>
        <p:nvSpPr>
          <p:cNvPr id="16" name="文本框 15">
            <a:extLst>
              <a:ext uri="{FF2B5EF4-FFF2-40B4-BE49-F238E27FC236}">
                <a16:creationId xmlns:a16="http://schemas.microsoft.com/office/drawing/2014/main" id="{62FD32FC-C2CD-4E7C-84A8-B36514B21208}"/>
              </a:ext>
            </a:extLst>
          </p:cNvPr>
          <p:cNvSpPr txBox="1"/>
          <p:nvPr/>
        </p:nvSpPr>
        <p:spPr>
          <a:xfrm>
            <a:off x="8230627" y="3429000"/>
            <a:ext cx="3168891" cy="646331"/>
          </a:xfrm>
          <a:prstGeom prst="rect">
            <a:avLst/>
          </a:prstGeom>
          <a:noFill/>
        </p:spPr>
        <p:txBody>
          <a:bodyPr wrap="square" rtlCol="0">
            <a:spAutoFit/>
          </a:bodyPr>
          <a:lstStyle/>
          <a:p>
            <a:pPr algn="r"/>
            <a:r>
              <a:rPr lang="en-US" altLang="zh-CN" dirty="0"/>
              <a:t>4</a:t>
            </a:r>
            <a:r>
              <a:rPr lang="zh-CN" altLang="en-US" dirty="0"/>
              <a:t>，在一些使用率高的手机</a:t>
            </a:r>
            <a:r>
              <a:rPr lang="en-US" altLang="zh-CN" dirty="0"/>
              <a:t>app</a:t>
            </a:r>
            <a:r>
              <a:rPr lang="zh-CN" altLang="en-US" dirty="0"/>
              <a:t>上进行广告宣传。</a:t>
            </a:r>
            <a:endParaRPr lang="en-US" altLang="zh-CN" sz="2400" dirty="0">
              <a:cs typeface="+mn-ea"/>
              <a:sym typeface="+mn-lt"/>
            </a:endParaRPr>
          </a:p>
        </p:txBody>
      </p:sp>
      <p:sp>
        <p:nvSpPr>
          <p:cNvPr id="19" name="文本框 18">
            <a:extLst>
              <a:ext uri="{FF2B5EF4-FFF2-40B4-BE49-F238E27FC236}">
                <a16:creationId xmlns:a16="http://schemas.microsoft.com/office/drawing/2014/main" id="{8EB8BC21-F293-4006-87C7-3E6C32A47C4E}"/>
              </a:ext>
            </a:extLst>
          </p:cNvPr>
          <p:cNvSpPr txBox="1"/>
          <p:nvPr/>
        </p:nvSpPr>
        <p:spPr>
          <a:xfrm>
            <a:off x="8314665" y="1907251"/>
            <a:ext cx="3050927" cy="923330"/>
          </a:xfrm>
          <a:prstGeom prst="rect">
            <a:avLst/>
          </a:prstGeom>
          <a:noFill/>
        </p:spPr>
        <p:txBody>
          <a:bodyPr wrap="square" rtlCol="0">
            <a:spAutoFit/>
          </a:bodyPr>
          <a:lstStyle/>
          <a:p>
            <a:pPr algn="r"/>
            <a:r>
              <a:rPr lang="en-US" altLang="zh-CN" dirty="0"/>
              <a:t>3</a:t>
            </a:r>
            <a:r>
              <a:rPr lang="zh-CN" altLang="en-US" dirty="0"/>
              <a:t>，雇用一些大学生在校园内派发传单，利用大学生向大学生推广和宣传应用程序。</a:t>
            </a:r>
            <a:endParaRPr lang="en-US" altLang="zh-CN" sz="2400" dirty="0">
              <a:cs typeface="+mn-ea"/>
              <a:sym typeface="+mn-lt"/>
            </a:endParaRPr>
          </a:p>
        </p:txBody>
      </p:sp>
      <p:sp>
        <p:nvSpPr>
          <p:cNvPr id="22" name="文本框 21">
            <a:extLst>
              <a:ext uri="{FF2B5EF4-FFF2-40B4-BE49-F238E27FC236}">
                <a16:creationId xmlns:a16="http://schemas.microsoft.com/office/drawing/2014/main" id="{04693C77-EC1D-401D-B660-628EA6EF622F}"/>
              </a:ext>
            </a:extLst>
          </p:cNvPr>
          <p:cNvSpPr txBox="1"/>
          <p:nvPr/>
        </p:nvSpPr>
        <p:spPr>
          <a:xfrm>
            <a:off x="826407" y="1871589"/>
            <a:ext cx="2866572" cy="1754326"/>
          </a:xfrm>
          <a:prstGeom prst="rect">
            <a:avLst/>
          </a:prstGeom>
          <a:noFill/>
        </p:spPr>
        <p:txBody>
          <a:bodyPr wrap="square" rtlCol="0">
            <a:spAutoFit/>
          </a:bodyPr>
          <a:lstStyle/>
          <a:p>
            <a:r>
              <a:rPr lang="en-US" altLang="zh-CN" dirty="0"/>
              <a:t>1</a:t>
            </a:r>
            <a:r>
              <a:rPr lang="zh-CN" altLang="en-US" dirty="0"/>
              <a:t>，在微信，</a:t>
            </a:r>
            <a:r>
              <a:rPr lang="en-US" altLang="zh-CN" dirty="0" err="1"/>
              <a:t>qq</a:t>
            </a:r>
            <a:r>
              <a:rPr lang="zh-CN" altLang="en-US" dirty="0"/>
              <a:t>等社交平台上建立公众号或小程序，让用户初步了解这款应用的基础功能，下载后能获得更全面的服务，从而达到推广的效果。</a:t>
            </a:r>
            <a:endParaRPr lang="en-US" altLang="zh-CN" sz="2400" dirty="0">
              <a:cs typeface="+mn-ea"/>
              <a:sym typeface="+mn-lt"/>
            </a:endParaRPr>
          </a:p>
        </p:txBody>
      </p:sp>
      <p:sp>
        <p:nvSpPr>
          <p:cNvPr id="17" name="文本框 16">
            <a:extLst>
              <a:ext uri="{FF2B5EF4-FFF2-40B4-BE49-F238E27FC236}">
                <a16:creationId xmlns:a16="http://schemas.microsoft.com/office/drawing/2014/main" id="{68450821-C979-4F8A-97C7-170123537C71}"/>
              </a:ext>
            </a:extLst>
          </p:cNvPr>
          <p:cNvSpPr txBox="1"/>
          <p:nvPr/>
        </p:nvSpPr>
        <p:spPr>
          <a:xfrm>
            <a:off x="8338215" y="4577607"/>
            <a:ext cx="3168891" cy="1200329"/>
          </a:xfrm>
          <a:prstGeom prst="rect">
            <a:avLst/>
          </a:prstGeom>
          <a:noFill/>
        </p:spPr>
        <p:txBody>
          <a:bodyPr wrap="square" rtlCol="0">
            <a:spAutoFit/>
          </a:bodyPr>
          <a:lstStyle/>
          <a:p>
            <a:pPr algn="r"/>
            <a:r>
              <a:rPr lang="en-US" altLang="zh-CN" dirty="0"/>
              <a:t>5</a:t>
            </a:r>
            <a:r>
              <a:rPr lang="zh-CN" altLang="en-US" dirty="0"/>
              <a:t>，帐户运营商：线上设计更拟人化的运营，让用户意识到亲切感，拉进我们与用户之间的距离。</a:t>
            </a:r>
            <a:endParaRPr lang="en-US" altLang="zh-CN" sz="2400" dirty="0">
              <a:cs typeface="+mn-ea"/>
              <a:sym typeface="+mn-lt"/>
            </a:endParaRPr>
          </a:p>
        </p:txBody>
      </p:sp>
    </p:spTree>
    <p:extLst>
      <p:ext uri="{BB962C8B-B14F-4D97-AF65-F5344CB8AC3E}">
        <p14:creationId xmlns:p14="http://schemas.microsoft.com/office/powerpoint/2010/main" val="345163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ppt_w</p:attrName>
                                        </p:attrNameLst>
                                      </p:cBhvr>
                                      <p:tavLst>
                                        <p:tav tm="0">
                                          <p:val>
                                            <p:fltVal val="0"/>
                                          </p:val>
                                        </p:tav>
                                        <p:tav tm="100000">
                                          <p:val>
                                            <p:strVal val="#ppt_w"/>
                                          </p:val>
                                        </p:tav>
                                      </p:tavLst>
                                    </p:anim>
                                    <p:anim calcmode="lin" valueType="num">
                                      <p:cBhvr>
                                        <p:cTn id="8" dur="2000" fill="hold"/>
                                        <p:tgtEl>
                                          <p:spTgt spid="8"/>
                                        </p:tgtEl>
                                        <p:attrNameLst>
                                          <p:attrName>ppt_h</p:attrName>
                                        </p:attrNameLst>
                                      </p:cBhvr>
                                      <p:tavLst>
                                        <p:tav tm="0">
                                          <p:val>
                                            <p:fltVal val="0"/>
                                          </p:val>
                                        </p:tav>
                                        <p:tav tm="100000">
                                          <p:val>
                                            <p:strVal val="#ppt_h"/>
                                          </p:val>
                                        </p:tav>
                                      </p:tavLst>
                                    </p:anim>
                                    <p:animEffect transition="in" filter="fade">
                                      <p:cBhvr>
                                        <p:cTn id="9" dur="2000"/>
                                        <p:tgtEl>
                                          <p:spTgt spid="8"/>
                                        </p:tgtEl>
                                      </p:cBhvr>
                                    </p:animEffect>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13" grpId="0"/>
      <p:bldP spid="16" grpId="0"/>
      <p:bldP spid="19" grpId="0"/>
      <p:bldP spid="22"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形状 26">
            <a:extLst>
              <a:ext uri="{FF2B5EF4-FFF2-40B4-BE49-F238E27FC236}">
                <a16:creationId xmlns:a16="http://schemas.microsoft.com/office/drawing/2014/main" id="{2F926F71-9C38-49D8-B4F5-349803CD2919}"/>
              </a:ext>
            </a:extLst>
          </p:cNvPr>
          <p:cNvSpPr/>
          <p:nvPr/>
        </p:nvSpPr>
        <p:spPr>
          <a:xfrm rot="17301249" flipH="1">
            <a:off x="10560051" y="-2081071"/>
            <a:ext cx="3263900" cy="5664200"/>
          </a:xfrm>
          <a:custGeom>
            <a:avLst/>
            <a:gdLst>
              <a:gd name="connsiteX0" fmla="*/ 0 w 3263900"/>
              <a:gd name="connsiteY0" fmla="*/ 0 h 5664200"/>
              <a:gd name="connsiteX1" fmla="*/ 1689100 w 3263900"/>
              <a:gd name="connsiteY1" fmla="*/ 5664200 h 5664200"/>
              <a:gd name="connsiteX2" fmla="*/ 3263900 w 3263900"/>
              <a:gd name="connsiteY2" fmla="*/ 2616200 h 5664200"/>
              <a:gd name="connsiteX3" fmla="*/ 0 w 3263900"/>
              <a:gd name="connsiteY3" fmla="*/ 0 h 5664200"/>
            </a:gdLst>
            <a:ahLst/>
            <a:cxnLst>
              <a:cxn ang="0">
                <a:pos x="connsiteX0" y="connsiteY0"/>
              </a:cxn>
              <a:cxn ang="0">
                <a:pos x="connsiteX1" y="connsiteY1"/>
              </a:cxn>
              <a:cxn ang="0">
                <a:pos x="connsiteX2" y="connsiteY2"/>
              </a:cxn>
              <a:cxn ang="0">
                <a:pos x="connsiteX3" y="connsiteY3"/>
              </a:cxn>
            </a:cxnLst>
            <a:rect l="l" t="t" r="r" b="b"/>
            <a:pathLst>
              <a:path w="3263900" h="5664200">
                <a:moveTo>
                  <a:pt x="0" y="0"/>
                </a:moveTo>
                <a:lnTo>
                  <a:pt x="1689100" y="5664200"/>
                </a:lnTo>
                <a:lnTo>
                  <a:pt x="3263900" y="2616200"/>
                </a:lnTo>
                <a:lnTo>
                  <a:pt x="0" y="0"/>
                </a:lnTo>
                <a:close/>
              </a:path>
            </a:pathLst>
          </a:custGeom>
          <a:pattFill prst="lgConfetti">
            <a:fgClr>
              <a:srgbClr val="7BAAB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D82A4627-BA6C-4E10-B0E9-39338C9CA790}"/>
              </a:ext>
            </a:extLst>
          </p:cNvPr>
          <p:cNvSpPr txBox="1"/>
          <p:nvPr/>
        </p:nvSpPr>
        <p:spPr>
          <a:xfrm>
            <a:off x="4148168" y="2968559"/>
            <a:ext cx="4992430" cy="938719"/>
          </a:xfrm>
          <a:prstGeom prst="rect">
            <a:avLst/>
          </a:prstGeom>
          <a:noFill/>
        </p:spPr>
        <p:txBody>
          <a:bodyPr wrap="square" rtlCol="0">
            <a:spAutoFit/>
          </a:bodyPr>
          <a:lstStyle/>
          <a:p>
            <a:pPr algn="ctr"/>
            <a:r>
              <a:rPr lang="zh-CN" altLang="en-US" sz="550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mn-lt"/>
              </a:rPr>
              <a:t>运营</a:t>
            </a:r>
          </a:p>
        </p:txBody>
      </p:sp>
      <p:sp>
        <p:nvSpPr>
          <p:cNvPr id="6" name="文本框 5">
            <a:extLst>
              <a:ext uri="{FF2B5EF4-FFF2-40B4-BE49-F238E27FC236}">
                <a16:creationId xmlns:a16="http://schemas.microsoft.com/office/drawing/2014/main" id="{9D613814-B77D-4DA2-9812-E5FCA50DF16B}"/>
              </a:ext>
            </a:extLst>
          </p:cNvPr>
          <p:cNvSpPr txBox="1"/>
          <p:nvPr/>
        </p:nvSpPr>
        <p:spPr>
          <a:xfrm>
            <a:off x="2724377" y="2943852"/>
            <a:ext cx="1213438" cy="938719"/>
          </a:xfrm>
          <a:prstGeom prst="rect">
            <a:avLst/>
          </a:prstGeom>
          <a:noFill/>
        </p:spPr>
        <p:txBody>
          <a:bodyPr wrap="square" rtlCol="0">
            <a:spAutoFit/>
          </a:bodyPr>
          <a:lstStyle/>
          <a:p>
            <a:r>
              <a:rPr lang="en-US" altLang="zh-CN" sz="550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mn-lt"/>
              </a:rPr>
              <a:t>5</a:t>
            </a:r>
            <a:endParaRPr lang="zh-CN" altLang="en-US" sz="550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mn-lt"/>
            </a:endParaRPr>
          </a:p>
        </p:txBody>
      </p:sp>
      <p:cxnSp>
        <p:nvCxnSpPr>
          <p:cNvPr id="8" name="直接连接符 7">
            <a:extLst>
              <a:ext uri="{FF2B5EF4-FFF2-40B4-BE49-F238E27FC236}">
                <a16:creationId xmlns:a16="http://schemas.microsoft.com/office/drawing/2014/main" id="{8EAEE44A-CD75-44FC-9DD5-B6D937B9307C}"/>
              </a:ext>
            </a:extLst>
          </p:cNvPr>
          <p:cNvCxnSpPr>
            <a:cxnSpLocks/>
          </p:cNvCxnSpPr>
          <p:nvPr/>
        </p:nvCxnSpPr>
        <p:spPr>
          <a:xfrm flipH="1">
            <a:off x="8953500" y="3066548"/>
            <a:ext cx="254001" cy="724904"/>
          </a:xfrm>
          <a:prstGeom prst="line">
            <a:avLst/>
          </a:prstGeom>
          <a:ln w="76200">
            <a:solidFill>
              <a:srgbClr val="446E7E"/>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0E7B01D3-F39A-4EDF-A52F-E7B2F7D7FF1F}"/>
              </a:ext>
            </a:extLst>
          </p:cNvPr>
          <p:cNvCxnSpPr>
            <a:cxnSpLocks/>
          </p:cNvCxnSpPr>
          <p:nvPr/>
        </p:nvCxnSpPr>
        <p:spPr>
          <a:xfrm flipH="1">
            <a:off x="4221193" y="3066548"/>
            <a:ext cx="254001" cy="724904"/>
          </a:xfrm>
          <a:prstGeom prst="line">
            <a:avLst/>
          </a:prstGeom>
          <a:ln w="76200">
            <a:solidFill>
              <a:srgbClr val="446E7E"/>
            </a:solidFill>
          </a:ln>
        </p:spPr>
        <p:style>
          <a:lnRef idx="1">
            <a:schemeClr val="accent1"/>
          </a:lnRef>
          <a:fillRef idx="0">
            <a:schemeClr val="accent1"/>
          </a:fillRef>
          <a:effectRef idx="0">
            <a:schemeClr val="accent1"/>
          </a:effectRef>
          <a:fontRef idx="minor">
            <a:schemeClr val="tx1"/>
          </a:fontRef>
        </p:style>
      </p:cxnSp>
      <p:sp>
        <p:nvSpPr>
          <p:cNvPr id="17" name="等腰三角形 16">
            <a:extLst>
              <a:ext uri="{FF2B5EF4-FFF2-40B4-BE49-F238E27FC236}">
                <a16:creationId xmlns:a16="http://schemas.microsoft.com/office/drawing/2014/main" id="{D3B713C3-9A97-42DF-A35C-F21FACB6FABD}"/>
              </a:ext>
            </a:extLst>
          </p:cNvPr>
          <p:cNvSpPr/>
          <p:nvPr/>
        </p:nvSpPr>
        <p:spPr>
          <a:xfrm rot="16200000">
            <a:off x="10467681" y="5133681"/>
            <a:ext cx="2235200" cy="1213438"/>
          </a:xfrm>
          <a:prstGeom prst="triangle">
            <a:avLst/>
          </a:prstGeom>
          <a:pattFill prst="pct90">
            <a:fgClr>
              <a:srgbClr val="446E7E"/>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等腰三角形 17">
            <a:extLst>
              <a:ext uri="{FF2B5EF4-FFF2-40B4-BE49-F238E27FC236}">
                <a16:creationId xmlns:a16="http://schemas.microsoft.com/office/drawing/2014/main" id="{B9767CB7-56D7-439F-B380-120550EE9193}"/>
              </a:ext>
            </a:extLst>
          </p:cNvPr>
          <p:cNvSpPr/>
          <p:nvPr/>
        </p:nvSpPr>
        <p:spPr>
          <a:xfrm rot="5400000" flipH="1">
            <a:off x="-823930" y="796768"/>
            <a:ext cx="4134722" cy="2541186"/>
          </a:xfrm>
          <a:prstGeom prst="triangle">
            <a:avLst/>
          </a:prstGeom>
          <a:solidFill>
            <a:srgbClr val="FAF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任意多边形: 形状 18">
            <a:extLst>
              <a:ext uri="{FF2B5EF4-FFF2-40B4-BE49-F238E27FC236}">
                <a16:creationId xmlns:a16="http://schemas.microsoft.com/office/drawing/2014/main" id="{547BAC9A-9690-40A4-B96E-94AFE45A710D}"/>
              </a:ext>
            </a:extLst>
          </p:cNvPr>
          <p:cNvSpPr/>
          <p:nvPr/>
        </p:nvSpPr>
        <p:spPr>
          <a:xfrm>
            <a:off x="3807743" y="5243747"/>
            <a:ext cx="5237253" cy="2067090"/>
          </a:xfrm>
          <a:custGeom>
            <a:avLst/>
            <a:gdLst>
              <a:gd name="connsiteX0" fmla="*/ 230857 w 5237253"/>
              <a:gd name="connsiteY0" fmla="*/ 1588853 h 2067090"/>
              <a:gd name="connsiteX1" fmla="*/ 776957 w 5237253"/>
              <a:gd name="connsiteY1" fmla="*/ 560153 h 2067090"/>
              <a:gd name="connsiteX2" fmla="*/ 1526257 w 5237253"/>
              <a:gd name="connsiteY2" fmla="*/ 1233253 h 2067090"/>
              <a:gd name="connsiteX3" fmla="*/ 2631157 w 5237253"/>
              <a:gd name="connsiteY3" fmla="*/ 1353 h 2067090"/>
              <a:gd name="connsiteX4" fmla="*/ 3786857 w 5237253"/>
              <a:gd name="connsiteY4" fmla="*/ 991953 h 2067090"/>
              <a:gd name="connsiteX5" fmla="*/ 4879057 w 5237253"/>
              <a:gd name="connsiteY5" fmla="*/ 979253 h 2067090"/>
              <a:gd name="connsiteX6" fmla="*/ 4840957 w 5237253"/>
              <a:gd name="connsiteY6" fmla="*/ 2046053 h 2067090"/>
              <a:gd name="connsiteX7" fmla="*/ 230857 w 5237253"/>
              <a:gd name="connsiteY7" fmla="*/ 1588853 h 206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7253" h="2067090">
                <a:moveTo>
                  <a:pt x="230857" y="1588853"/>
                </a:moveTo>
                <a:cubicBezTo>
                  <a:pt x="-446476" y="1341203"/>
                  <a:pt x="561057" y="619420"/>
                  <a:pt x="776957" y="560153"/>
                </a:cubicBezTo>
                <a:cubicBezTo>
                  <a:pt x="992857" y="500886"/>
                  <a:pt x="1217224" y="1326386"/>
                  <a:pt x="1526257" y="1233253"/>
                </a:cubicBezTo>
                <a:cubicBezTo>
                  <a:pt x="1835290" y="1140120"/>
                  <a:pt x="2254390" y="41570"/>
                  <a:pt x="2631157" y="1353"/>
                </a:cubicBezTo>
                <a:cubicBezTo>
                  <a:pt x="3007924" y="-38864"/>
                  <a:pt x="3412207" y="828970"/>
                  <a:pt x="3786857" y="991953"/>
                </a:cubicBezTo>
                <a:cubicBezTo>
                  <a:pt x="4161507" y="1154936"/>
                  <a:pt x="4703374" y="803570"/>
                  <a:pt x="4879057" y="979253"/>
                </a:cubicBezTo>
                <a:cubicBezTo>
                  <a:pt x="5054740" y="1154936"/>
                  <a:pt x="5609307" y="1940220"/>
                  <a:pt x="4840957" y="2046053"/>
                </a:cubicBezTo>
                <a:cubicBezTo>
                  <a:pt x="4072607" y="2151886"/>
                  <a:pt x="908190" y="1836503"/>
                  <a:pt x="230857" y="1588853"/>
                </a:cubicBezTo>
                <a:close/>
              </a:path>
            </a:pathLst>
          </a:custGeom>
          <a:solidFill>
            <a:srgbClr val="94D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空心弧 20">
            <a:extLst>
              <a:ext uri="{FF2B5EF4-FFF2-40B4-BE49-F238E27FC236}">
                <a16:creationId xmlns:a16="http://schemas.microsoft.com/office/drawing/2014/main" id="{3E60AA33-07D1-4275-9B78-53FF372AE070}"/>
              </a:ext>
            </a:extLst>
          </p:cNvPr>
          <p:cNvSpPr/>
          <p:nvPr/>
        </p:nvSpPr>
        <p:spPr>
          <a:xfrm>
            <a:off x="9360577" y="5143368"/>
            <a:ext cx="538359" cy="495300"/>
          </a:xfrm>
          <a:prstGeom prst="blockArc">
            <a:avLst>
              <a:gd name="adj1" fmla="val 10800000"/>
              <a:gd name="adj2" fmla="val 1462842"/>
              <a:gd name="adj3" fmla="val 10866"/>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2" name="空心弧 21">
            <a:extLst>
              <a:ext uri="{FF2B5EF4-FFF2-40B4-BE49-F238E27FC236}">
                <a16:creationId xmlns:a16="http://schemas.microsoft.com/office/drawing/2014/main" id="{2479B043-B194-4678-A200-748B77BA39B8}"/>
              </a:ext>
            </a:extLst>
          </p:cNvPr>
          <p:cNvSpPr/>
          <p:nvPr/>
        </p:nvSpPr>
        <p:spPr>
          <a:xfrm rot="18928843">
            <a:off x="5042577" y="1206368"/>
            <a:ext cx="538359" cy="495300"/>
          </a:xfrm>
          <a:prstGeom prst="blockArc">
            <a:avLst>
              <a:gd name="adj1" fmla="val 10800000"/>
              <a:gd name="adj2" fmla="val 1462842"/>
              <a:gd name="adj3" fmla="val 10866"/>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3" name="空心弧 22">
            <a:extLst>
              <a:ext uri="{FF2B5EF4-FFF2-40B4-BE49-F238E27FC236}">
                <a16:creationId xmlns:a16="http://schemas.microsoft.com/office/drawing/2014/main" id="{319222B1-9646-4DAA-AB6D-605A5E25AF54}"/>
              </a:ext>
            </a:extLst>
          </p:cNvPr>
          <p:cNvSpPr/>
          <p:nvPr/>
        </p:nvSpPr>
        <p:spPr>
          <a:xfrm rot="13123395">
            <a:off x="9456965" y="1758370"/>
            <a:ext cx="538359" cy="495300"/>
          </a:xfrm>
          <a:prstGeom prst="blockArc">
            <a:avLst>
              <a:gd name="adj1" fmla="val 10800000"/>
              <a:gd name="adj2" fmla="val 1462842"/>
              <a:gd name="adj3" fmla="val 10866"/>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4" name="椭圆 23">
            <a:extLst>
              <a:ext uri="{FF2B5EF4-FFF2-40B4-BE49-F238E27FC236}">
                <a16:creationId xmlns:a16="http://schemas.microsoft.com/office/drawing/2014/main" id="{81C69C92-8BF6-4480-A9D6-20449B010006}"/>
              </a:ext>
            </a:extLst>
          </p:cNvPr>
          <p:cNvSpPr/>
          <p:nvPr/>
        </p:nvSpPr>
        <p:spPr>
          <a:xfrm>
            <a:off x="8750301" y="564508"/>
            <a:ext cx="457200" cy="457200"/>
          </a:xfrm>
          <a:prstGeom prst="ellipse">
            <a:avLst/>
          </a:prstGeom>
          <a:solidFill>
            <a:srgbClr val="D5F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C8A0BBD3-EE98-4E69-8B2C-B57ADEBDA2BB}"/>
              </a:ext>
            </a:extLst>
          </p:cNvPr>
          <p:cNvSpPr/>
          <p:nvPr/>
        </p:nvSpPr>
        <p:spPr>
          <a:xfrm>
            <a:off x="1839355" y="4428134"/>
            <a:ext cx="601644" cy="601644"/>
          </a:xfrm>
          <a:prstGeom prst="ellipse">
            <a:avLst/>
          </a:prstGeom>
          <a:solidFill>
            <a:srgbClr val="D5F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18738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1783272-EABE-4AA4-8B7C-2203A467F0DE}"/>
              </a:ext>
            </a:extLst>
          </p:cNvPr>
          <p:cNvSpPr txBox="1"/>
          <p:nvPr/>
        </p:nvSpPr>
        <p:spPr>
          <a:xfrm>
            <a:off x="1063625" y="1025525"/>
            <a:ext cx="3594100" cy="769441"/>
          </a:xfrm>
          <a:prstGeom prst="rect">
            <a:avLst/>
          </a:prstGeom>
          <a:noFill/>
        </p:spPr>
        <p:txBody>
          <a:bodyPr wrap="square" rtlCol="0">
            <a:spAutoFit/>
          </a:bodyPr>
          <a:lstStyle/>
          <a:p>
            <a:r>
              <a:rPr lang="en-US" altLang="zh-CN" sz="4400" dirty="0">
                <a:solidFill>
                  <a:schemeClr val="bg1">
                    <a:lumMod val="8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mn-lt"/>
              </a:rPr>
              <a:t>CONTENTS</a:t>
            </a:r>
            <a:endParaRPr lang="zh-CN" altLang="en-US" sz="4400" dirty="0">
              <a:solidFill>
                <a:schemeClr val="bg1">
                  <a:lumMod val="85000"/>
                </a:schemeClr>
              </a:solidFill>
              <a:latin typeface="字魂105号-简雅黑" panose="00000500000000000000" pitchFamily="2" charset="-122"/>
              <a:ea typeface="字魂105号-简雅黑" panose="00000500000000000000" pitchFamily="2" charset="-122"/>
              <a:cs typeface="字魂105号-简雅黑" panose="00000500000000000000" pitchFamily="2" charset="-122"/>
              <a:sym typeface="+mn-lt"/>
            </a:endParaRPr>
          </a:p>
        </p:txBody>
      </p:sp>
      <p:sp>
        <p:nvSpPr>
          <p:cNvPr id="2" name="文本框 1">
            <a:extLst>
              <a:ext uri="{FF2B5EF4-FFF2-40B4-BE49-F238E27FC236}">
                <a16:creationId xmlns:a16="http://schemas.microsoft.com/office/drawing/2014/main" id="{30384825-9843-489D-8B20-4DCAB2B73A6D}"/>
              </a:ext>
            </a:extLst>
          </p:cNvPr>
          <p:cNvSpPr txBox="1"/>
          <p:nvPr/>
        </p:nvSpPr>
        <p:spPr>
          <a:xfrm>
            <a:off x="911225" y="873125"/>
            <a:ext cx="3594100" cy="769441"/>
          </a:xfrm>
          <a:prstGeom prst="rect">
            <a:avLst/>
          </a:prstGeom>
          <a:noFill/>
        </p:spPr>
        <p:txBody>
          <a:bodyPr wrap="square" rtlCol="0">
            <a:spAutoFit/>
          </a:bodyPr>
          <a:lstStyle/>
          <a:p>
            <a:r>
              <a:rPr lang="en-US" altLang="zh-CN" sz="440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mn-lt"/>
              </a:rPr>
              <a:t>CONTENTS</a:t>
            </a:r>
            <a:endParaRPr lang="zh-CN" altLang="en-US" sz="440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mn-lt"/>
            </a:endParaRPr>
          </a:p>
        </p:txBody>
      </p:sp>
      <p:sp>
        <p:nvSpPr>
          <p:cNvPr id="4" name="等腰三角形 3">
            <a:extLst>
              <a:ext uri="{FF2B5EF4-FFF2-40B4-BE49-F238E27FC236}">
                <a16:creationId xmlns:a16="http://schemas.microsoft.com/office/drawing/2014/main" id="{0B1AFE90-E3D8-403C-B0B4-1F848F325731}"/>
              </a:ext>
            </a:extLst>
          </p:cNvPr>
          <p:cNvSpPr/>
          <p:nvPr/>
        </p:nvSpPr>
        <p:spPr>
          <a:xfrm rot="10800000">
            <a:off x="1424500" y="3689736"/>
            <a:ext cx="685288" cy="532568"/>
          </a:xfrm>
          <a:prstGeom prst="triangle">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等腰三角形 4">
            <a:extLst>
              <a:ext uri="{FF2B5EF4-FFF2-40B4-BE49-F238E27FC236}">
                <a16:creationId xmlns:a16="http://schemas.microsoft.com/office/drawing/2014/main" id="{183BB3AA-C06C-4A1B-A6DF-C07CF645B66C}"/>
              </a:ext>
            </a:extLst>
          </p:cNvPr>
          <p:cNvSpPr/>
          <p:nvPr/>
        </p:nvSpPr>
        <p:spPr>
          <a:xfrm rot="10800000">
            <a:off x="2388053" y="2133600"/>
            <a:ext cx="685288" cy="532568"/>
          </a:xfrm>
          <a:prstGeom prst="triangle">
            <a:avLst/>
          </a:prstGeom>
          <a:solidFill>
            <a:srgbClr val="446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a:extLst>
              <a:ext uri="{FF2B5EF4-FFF2-40B4-BE49-F238E27FC236}">
                <a16:creationId xmlns:a16="http://schemas.microsoft.com/office/drawing/2014/main" id="{8D165CB7-8A76-455F-8E9D-B0C4846488FF}"/>
              </a:ext>
            </a:extLst>
          </p:cNvPr>
          <p:cNvSpPr/>
          <p:nvPr/>
        </p:nvSpPr>
        <p:spPr>
          <a:xfrm rot="10800000">
            <a:off x="4651827" y="3777977"/>
            <a:ext cx="685288" cy="532568"/>
          </a:xfrm>
          <a:prstGeom prst="triangle">
            <a:avLst/>
          </a:prstGeom>
          <a:solidFill>
            <a:srgbClr val="94D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等腰三角形 6">
            <a:extLst>
              <a:ext uri="{FF2B5EF4-FFF2-40B4-BE49-F238E27FC236}">
                <a16:creationId xmlns:a16="http://schemas.microsoft.com/office/drawing/2014/main" id="{B5B680B4-2705-4130-8626-79EF3D64E620}"/>
              </a:ext>
            </a:extLst>
          </p:cNvPr>
          <p:cNvSpPr/>
          <p:nvPr/>
        </p:nvSpPr>
        <p:spPr>
          <a:xfrm rot="10800000">
            <a:off x="5569404" y="2087541"/>
            <a:ext cx="685288" cy="532568"/>
          </a:xfrm>
          <a:prstGeom prst="triangle">
            <a:avLst/>
          </a:prstGeom>
          <a:solidFill>
            <a:srgbClr val="D5F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a:extLst>
              <a:ext uri="{FF2B5EF4-FFF2-40B4-BE49-F238E27FC236}">
                <a16:creationId xmlns:a16="http://schemas.microsoft.com/office/drawing/2014/main" id="{39335313-37ED-4405-9CDD-9FEC08C1BDE9}"/>
              </a:ext>
            </a:extLst>
          </p:cNvPr>
          <p:cNvSpPr txBox="1"/>
          <p:nvPr/>
        </p:nvSpPr>
        <p:spPr>
          <a:xfrm>
            <a:off x="1856718" y="4485497"/>
            <a:ext cx="3135086" cy="584775"/>
          </a:xfrm>
          <a:prstGeom prst="rect">
            <a:avLst/>
          </a:prstGeom>
          <a:noFill/>
        </p:spPr>
        <p:txBody>
          <a:bodyPr wrap="square" rtlCol="0">
            <a:spAutoFit/>
          </a:bodyPr>
          <a:lstStyle/>
          <a:p>
            <a:r>
              <a:rPr lang="zh-CN" altLang="en-US" sz="3200" dirty="0">
                <a:cs typeface="+mn-ea"/>
                <a:sym typeface="+mn-lt"/>
              </a:rPr>
              <a:t>产品定位</a:t>
            </a:r>
          </a:p>
        </p:txBody>
      </p:sp>
      <p:sp>
        <p:nvSpPr>
          <p:cNvPr id="13" name="文本框 12">
            <a:extLst>
              <a:ext uri="{FF2B5EF4-FFF2-40B4-BE49-F238E27FC236}">
                <a16:creationId xmlns:a16="http://schemas.microsoft.com/office/drawing/2014/main" id="{4C2337B3-A01A-4AAF-8B4E-C23296B65F0C}"/>
              </a:ext>
            </a:extLst>
          </p:cNvPr>
          <p:cNvSpPr txBox="1"/>
          <p:nvPr/>
        </p:nvSpPr>
        <p:spPr>
          <a:xfrm>
            <a:off x="1370525" y="4503770"/>
            <a:ext cx="762000" cy="584775"/>
          </a:xfrm>
          <a:prstGeom prst="rect">
            <a:avLst/>
          </a:prstGeom>
          <a:noFill/>
        </p:spPr>
        <p:txBody>
          <a:bodyPr wrap="square" rtlCol="0">
            <a:spAutoFit/>
          </a:bodyPr>
          <a:lstStyle/>
          <a:p>
            <a:r>
              <a:rPr lang="en-US" altLang="zh-CN" sz="3200" dirty="0">
                <a:cs typeface="+mn-ea"/>
                <a:sym typeface="+mn-lt"/>
              </a:rPr>
              <a:t>2</a:t>
            </a:r>
            <a:endParaRPr lang="zh-CN" altLang="en-US" sz="3200" dirty="0">
              <a:cs typeface="+mn-ea"/>
              <a:sym typeface="+mn-lt"/>
            </a:endParaRPr>
          </a:p>
        </p:txBody>
      </p:sp>
      <p:sp>
        <p:nvSpPr>
          <p:cNvPr id="15" name="文本框 14">
            <a:extLst>
              <a:ext uri="{FF2B5EF4-FFF2-40B4-BE49-F238E27FC236}">
                <a16:creationId xmlns:a16="http://schemas.microsoft.com/office/drawing/2014/main" id="{1C8180A7-0891-461C-BE41-CB8EC2A94AA8}"/>
              </a:ext>
            </a:extLst>
          </p:cNvPr>
          <p:cNvSpPr txBox="1"/>
          <p:nvPr/>
        </p:nvSpPr>
        <p:spPr>
          <a:xfrm>
            <a:off x="3487510" y="2943852"/>
            <a:ext cx="3135086" cy="584775"/>
          </a:xfrm>
          <a:prstGeom prst="rect">
            <a:avLst/>
          </a:prstGeom>
          <a:noFill/>
        </p:spPr>
        <p:txBody>
          <a:bodyPr wrap="square" rtlCol="0">
            <a:spAutoFit/>
          </a:bodyPr>
          <a:lstStyle/>
          <a:p>
            <a:r>
              <a:rPr lang="zh-CN" altLang="en-US" sz="3200" dirty="0">
                <a:cs typeface="+mn-ea"/>
                <a:sym typeface="+mn-lt"/>
              </a:rPr>
              <a:t>背景</a:t>
            </a:r>
          </a:p>
        </p:txBody>
      </p:sp>
      <p:sp>
        <p:nvSpPr>
          <p:cNvPr id="16" name="文本框 15">
            <a:extLst>
              <a:ext uri="{FF2B5EF4-FFF2-40B4-BE49-F238E27FC236}">
                <a16:creationId xmlns:a16="http://schemas.microsoft.com/office/drawing/2014/main" id="{322CE719-9A74-472C-9326-B85537AEFCD3}"/>
              </a:ext>
            </a:extLst>
          </p:cNvPr>
          <p:cNvSpPr txBox="1"/>
          <p:nvPr/>
        </p:nvSpPr>
        <p:spPr>
          <a:xfrm>
            <a:off x="2388053" y="2943852"/>
            <a:ext cx="762000" cy="584775"/>
          </a:xfrm>
          <a:prstGeom prst="rect">
            <a:avLst/>
          </a:prstGeom>
          <a:noFill/>
        </p:spPr>
        <p:txBody>
          <a:bodyPr wrap="square" rtlCol="0">
            <a:spAutoFit/>
          </a:bodyPr>
          <a:lstStyle/>
          <a:p>
            <a:r>
              <a:rPr lang="en-US" altLang="zh-CN" sz="3200" dirty="0">
                <a:cs typeface="+mn-ea"/>
                <a:sym typeface="+mn-lt"/>
              </a:rPr>
              <a:t>0</a:t>
            </a:r>
            <a:endParaRPr lang="zh-CN" altLang="en-US" sz="3200" dirty="0">
              <a:cs typeface="+mn-ea"/>
              <a:sym typeface="+mn-lt"/>
            </a:endParaRPr>
          </a:p>
        </p:txBody>
      </p:sp>
      <p:sp>
        <p:nvSpPr>
          <p:cNvPr id="18" name="文本框 17">
            <a:extLst>
              <a:ext uri="{FF2B5EF4-FFF2-40B4-BE49-F238E27FC236}">
                <a16:creationId xmlns:a16="http://schemas.microsoft.com/office/drawing/2014/main" id="{EC493206-3B33-4AFD-82DA-24F8537F2B71}"/>
              </a:ext>
            </a:extLst>
          </p:cNvPr>
          <p:cNvSpPr txBox="1"/>
          <p:nvPr/>
        </p:nvSpPr>
        <p:spPr>
          <a:xfrm>
            <a:off x="5712928" y="4541369"/>
            <a:ext cx="3135086" cy="584775"/>
          </a:xfrm>
          <a:prstGeom prst="rect">
            <a:avLst/>
          </a:prstGeom>
          <a:noFill/>
        </p:spPr>
        <p:txBody>
          <a:bodyPr wrap="square" rtlCol="0">
            <a:spAutoFit/>
          </a:bodyPr>
          <a:lstStyle/>
          <a:p>
            <a:r>
              <a:rPr lang="zh-CN" altLang="en-US" sz="3200" dirty="0">
                <a:cs typeface="+mn-ea"/>
                <a:sym typeface="+mn-lt"/>
              </a:rPr>
              <a:t>产品内容总策划</a:t>
            </a:r>
          </a:p>
        </p:txBody>
      </p:sp>
      <p:sp>
        <p:nvSpPr>
          <p:cNvPr id="19" name="文本框 18">
            <a:extLst>
              <a:ext uri="{FF2B5EF4-FFF2-40B4-BE49-F238E27FC236}">
                <a16:creationId xmlns:a16="http://schemas.microsoft.com/office/drawing/2014/main" id="{304A39D2-88E7-4602-9A79-3CFDD1AB9D98}"/>
              </a:ext>
            </a:extLst>
          </p:cNvPr>
          <p:cNvSpPr txBox="1"/>
          <p:nvPr/>
        </p:nvSpPr>
        <p:spPr>
          <a:xfrm>
            <a:off x="4613471" y="4541369"/>
            <a:ext cx="762000" cy="584775"/>
          </a:xfrm>
          <a:prstGeom prst="rect">
            <a:avLst/>
          </a:prstGeom>
          <a:noFill/>
        </p:spPr>
        <p:txBody>
          <a:bodyPr wrap="square" rtlCol="0">
            <a:spAutoFit/>
          </a:bodyPr>
          <a:lstStyle/>
          <a:p>
            <a:r>
              <a:rPr lang="en-US" altLang="zh-CN" sz="3200" dirty="0">
                <a:cs typeface="+mn-ea"/>
                <a:sym typeface="+mn-lt"/>
              </a:rPr>
              <a:t>3</a:t>
            </a:r>
            <a:endParaRPr lang="zh-CN" altLang="en-US" sz="3200" dirty="0">
              <a:cs typeface="+mn-ea"/>
              <a:sym typeface="+mn-lt"/>
            </a:endParaRPr>
          </a:p>
        </p:txBody>
      </p:sp>
      <p:sp>
        <p:nvSpPr>
          <p:cNvPr id="21" name="文本框 20">
            <a:extLst>
              <a:ext uri="{FF2B5EF4-FFF2-40B4-BE49-F238E27FC236}">
                <a16:creationId xmlns:a16="http://schemas.microsoft.com/office/drawing/2014/main" id="{F9090CFC-9EAF-454D-B6CE-5813B7AF21C9}"/>
              </a:ext>
            </a:extLst>
          </p:cNvPr>
          <p:cNvSpPr txBox="1"/>
          <p:nvPr/>
        </p:nvSpPr>
        <p:spPr>
          <a:xfrm>
            <a:off x="6668861" y="2937761"/>
            <a:ext cx="3135086" cy="584775"/>
          </a:xfrm>
          <a:prstGeom prst="rect">
            <a:avLst/>
          </a:prstGeom>
          <a:noFill/>
        </p:spPr>
        <p:txBody>
          <a:bodyPr wrap="square" rtlCol="0">
            <a:spAutoFit/>
          </a:bodyPr>
          <a:lstStyle/>
          <a:p>
            <a:r>
              <a:rPr lang="zh-CN" altLang="en-US" sz="3200" dirty="0">
                <a:cs typeface="+mn-ea"/>
                <a:sym typeface="+mn-lt"/>
              </a:rPr>
              <a:t>可行性报告</a:t>
            </a:r>
          </a:p>
        </p:txBody>
      </p:sp>
      <p:sp>
        <p:nvSpPr>
          <p:cNvPr id="22" name="文本框 21">
            <a:extLst>
              <a:ext uri="{FF2B5EF4-FFF2-40B4-BE49-F238E27FC236}">
                <a16:creationId xmlns:a16="http://schemas.microsoft.com/office/drawing/2014/main" id="{9FD7CE72-675A-4FF9-8A00-234C1F6B220E}"/>
              </a:ext>
            </a:extLst>
          </p:cNvPr>
          <p:cNvSpPr txBox="1"/>
          <p:nvPr/>
        </p:nvSpPr>
        <p:spPr>
          <a:xfrm>
            <a:off x="5569404" y="2937761"/>
            <a:ext cx="762000" cy="584775"/>
          </a:xfrm>
          <a:prstGeom prst="rect">
            <a:avLst/>
          </a:prstGeom>
          <a:noFill/>
        </p:spPr>
        <p:txBody>
          <a:bodyPr wrap="square" rtlCol="0">
            <a:spAutoFit/>
          </a:bodyPr>
          <a:lstStyle/>
          <a:p>
            <a:r>
              <a:rPr lang="en-US" altLang="zh-CN" sz="3200" dirty="0">
                <a:cs typeface="+mn-ea"/>
                <a:sym typeface="+mn-lt"/>
              </a:rPr>
              <a:t>1</a:t>
            </a:r>
            <a:endParaRPr lang="zh-CN" altLang="en-US" sz="3200" dirty="0">
              <a:cs typeface="+mn-ea"/>
              <a:sym typeface="+mn-lt"/>
            </a:endParaRPr>
          </a:p>
        </p:txBody>
      </p:sp>
      <p:sp>
        <p:nvSpPr>
          <p:cNvPr id="23" name="任意多边形: 形状 22">
            <a:extLst>
              <a:ext uri="{FF2B5EF4-FFF2-40B4-BE49-F238E27FC236}">
                <a16:creationId xmlns:a16="http://schemas.microsoft.com/office/drawing/2014/main" id="{84CCA6A4-2D6D-4EE8-AFB0-EE5B7421C168}"/>
              </a:ext>
            </a:extLst>
          </p:cNvPr>
          <p:cNvSpPr/>
          <p:nvPr/>
        </p:nvSpPr>
        <p:spPr>
          <a:xfrm>
            <a:off x="9372600" y="4495706"/>
            <a:ext cx="3533309" cy="2997294"/>
          </a:xfrm>
          <a:custGeom>
            <a:avLst/>
            <a:gdLst>
              <a:gd name="connsiteX0" fmla="*/ 87096 w 3531505"/>
              <a:gd name="connsiteY0" fmla="*/ 2273394 h 2787263"/>
              <a:gd name="connsiteX1" fmla="*/ 963396 w 3531505"/>
              <a:gd name="connsiteY1" fmla="*/ 1384394 h 2787263"/>
              <a:gd name="connsiteX2" fmla="*/ 2106396 w 3531505"/>
              <a:gd name="connsiteY2" fmla="*/ 1524094 h 2787263"/>
              <a:gd name="connsiteX3" fmla="*/ 2474696 w 3531505"/>
              <a:gd name="connsiteY3" fmla="*/ 38194 h 2787263"/>
              <a:gd name="connsiteX4" fmla="*/ 3376396 w 3531505"/>
              <a:gd name="connsiteY4" fmla="*/ 635094 h 2787263"/>
              <a:gd name="connsiteX5" fmla="*/ 3185896 w 3531505"/>
              <a:gd name="connsiteY5" fmla="*/ 2705194 h 2787263"/>
              <a:gd name="connsiteX6" fmla="*/ 87096 w 3531505"/>
              <a:gd name="connsiteY6" fmla="*/ 2273394 h 278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31505" h="2787263">
                <a:moveTo>
                  <a:pt x="87096" y="2273394"/>
                </a:moveTo>
                <a:cubicBezTo>
                  <a:pt x="-283321" y="2053261"/>
                  <a:pt x="626846" y="1509277"/>
                  <a:pt x="963396" y="1384394"/>
                </a:cubicBezTo>
                <a:cubicBezTo>
                  <a:pt x="1299946" y="1259511"/>
                  <a:pt x="1854513" y="1748461"/>
                  <a:pt x="2106396" y="1524094"/>
                </a:cubicBezTo>
                <a:cubicBezTo>
                  <a:pt x="2358279" y="1299727"/>
                  <a:pt x="2263029" y="186361"/>
                  <a:pt x="2474696" y="38194"/>
                </a:cubicBezTo>
                <a:cubicBezTo>
                  <a:pt x="2686363" y="-109973"/>
                  <a:pt x="3257863" y="190594"/>
                  <a:pt x="3376396" y="635094"/>
                </a:cubicBezTo>
                <a:cubicBezTo>
                  <a:pt x="3494929" y="1079594"/>
                  <a:pt x="3734113" y="2430027"/>
                  <a:pt x="3185896" y="2705194"/>
                </a:cubicBezTo>
                <a:cubicBezTo>
                  <a:pt x="2637679" y="2980361"/>
                  <a:pt x="457513" y="2493527"/>
                  <a:pt x="87096" y="2273394"/>
                </a:cubicBezTo>
                <a:close/>
              </a:path>
            </a:pathLst>
          </a:custGeom>
          <a:solidFill>
            <a:srgbClr val="FAF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F0C0F5A1-EC2C-40A7-BE11-B27948A9F78E}"/>
              </a:ext>
            </a:extLst>
          </p:cNvPr>
          <p:cNvSpPr/>
          <p:nvPr/>
        </p:nvSpPr>
        <p:spPr>
          <a:xfrm>
            <a:off x="6477000" y="-1933839"/>
            <a:ext cx="2959364" cy="2959364"/>
          </a:xfrm>
          <a:prstGeom prst="ellipse">
            <a:avLst/>
          </a:prstGeom>
          <a:pattFill prst="pct90">
            <a:fgClr>
              <a:srgbClr val="446E7E"/>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等腰三角形 25">
            <a:extLst>
              <a:ext uri="{FF2B5EF4-FFF2-40B4-BE49-F238E27FC236}">
                <a16:creationId xmlns:a16="http://schemas.microsoft.com/office/drawing/2014/main" id="{C41EEF37-9696-43BB-BD01-2D52C744309F}"/>
              </a:ext>
            </a:extLst>
          </p:cNvPr>
          <p:cNvSpPr/>
          <p:nvPr/>
        </p:nvSpPr>
        <p:spPr>
          <a:xfrm rot="5400000">
            <a:off x="-417679" y="2998454"/>
            <a:ext cx="2167490" cy="1332132"/>
          </a:xfrm>
          <a:prstGeom prst="triangle">
            <a:avLst/>
          </a:prstGeom>
          <a:solidFill>
            <a:srgbClr val="94D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等腰三角形 19">
            <a:extLst>
              <a:ext uri="{FF2B5EF4-FFF2-40B4-BE49-F238E27FC236}">
                <a16:creationId xmlns:a16="http://schemas.microsoft.com/office/drawing/2014/main" id="{0A6CE0D4-B162-42BD-9832-49A21CE15075}"/>
              </a:ext>
            </a:extLst>
          </p:cNvPr>
          <p:cNvSpPr/>
          <p:nvPr/>
        </p:nvSpPr>
        <p:spPr>
          <a:xfrm rot="10800000">
            <a:off x="1226060" y="5411998"/>
            <a:ext cx="685288" cy="532568"/>
          </a:xfrm>
          <a:prstGeom prst="triangle">
            <a:avLst/>
          </a:prstGeom>
          <a:solidFill>
            <a:srgbClr val="94D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文本框 23">
            <a:extLst>
              <a:ext uri="{FF2B5EF4-FFF2-40B4-BE49-F238E27FC236}">
                <a16:creationId xmlns:a16="http://schemas.microsoft.com/office/drawing/2014/main" id="{D404CA85-5D02-43BA-AE21-6889B47CE3E8}"/>
              </a:ext>
            </a:extLst>
          </p:cNvPr>
          <p:cNvSpPr txBox="1"/>
          <p:nvPr/>
        </p:nvSpPr>
        <p:spPr>
          <a:xfrm>
            <a:off x="2240385" y="6175390"/>
            <a:ext cx="3135086" cy="584775"/>
          </a:xfrm>
          <a:prstGeom prst="rect">
            <a:avLst/>
          </a:prstGeom>
          <a:noFill/>
        </p:spPr>
        <p:txBody>
          <a:bodyPr wrap="square" rtlCol="0">
            <a:spAutoFit/>
          </a:bodyPr>
          <a:lstStyle/>
          <a:p>
            <a:r>
              <a:rPr lang="zh-CN" altLang="en-US" sz="3200" dirty="0">
                <a:cs typeface="+mn-ea"/>
                <a:sym typeface="+mn-lt"/>
              </a:rPr>
              <a:t>推广方案</a:t>
            </a:r>
          </a:p>
        </p:txBody>
      </p:sp>
      <p:sp>
        <p:nvSpPr>
          <p:cNvPr id="27" name="文本框 26">
            <a:extLst>
              <a:ext uri="{FF2B5EF4-FFF2-40B4-BE49-F238E27FC236}">
                <a16:creationId xmlns:a16="http://schemas.microsoft.com/office/drawing/2014/main" id="{358F6AA6-5A2F-4A5C-9855-6B761384BCE6}"/>
              </a:ext>
            </a:extLst>
          </p:cNvPr>
          <p:cNvSpPr txBox="1"/>
          <p:nvPr/>
        </p:nvSpPr>
        <p:spPr>
          <a:xfrm>
            <a:off x="1187704" y="6175390"/>
            <a:ext cx="762000" cy="584775"/>
          </a:xfrm>
          <a:prstGeom prst="rect">
            <a:avLst/>
          </a:prstGeom>
          <a:noFill/>
        </p:spPr>
        <p:txBody>
          <a:bodyPr wrap="square" rtlCol="0">
            <a:spAutoFit/>
          </a:bodyPr>
          <a:lstStyle/>
          <a:p>
            <a:r>
              <a:rPr lang="en-US" altLang="zh-CN" sz="3200" dirty="0">
                <a:cs typeface="+mn-ea"/>
                <a:sym typeface="+mn-lt"/>
              </a:rPr>
              <a:t>4</a:t>
            </a:r>
            <a:endParaRPr lang="zh-CN" altLang="en-US" sz="3200" dirty="0">
              <a:cs typeface="+mn-ea"/>
              <a:sym typeface="+mn-lt"/>
            </a:endParaRPr>
          </a:p>
        </p:txBody>
      </p:sp>
      <p:sp>
        <p:nvSpPr>
          <p:cNvPr id="28" name="等腰三角形 27">
            <a:extLst>
              <a:ext uri="{FF2B5EF4-FFF2-40B4-BE49-F238E27FC236}">
                <a16:creationId xmlns:a16="http://schemas.microsoft.com/office/drawing/2014/main" id="{98EB1439-6EF9-40FD-9EEF-11042304415E}"/>
              </a:ext>
            </a:extLst>
          </p:cNvPr>
          <p:cNvSpPr/>
          <p:nvPr/>
        </p:nvSpPr>
        <p:spPr>
          <a:xfrm rot="10800000">
            <a:off x="5191325" y="5301734"/>
            <a:ext cx="685288" cy="532568"/>
          </a:xfrm>
          <a:prstGeom prst="triangle">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a:extLst>
              <a:ext uri="{FF2B5EF4-FFF2-40B4-BE49-F238E27FC236}">
                <a16:creationId xmlns:a16="http://schemas.microsoft.com/office/drawing/2014/main" id="{2130C432-06DC-4D83-80BB-FB90E9455900}"/>
              </a:ext>
            </a:extLst>
          </p:cNvPr>
          <p:cNvSpPr txBox="1"/>
          <p:nvPr/>
        </p:nvSpPr>
        <p:spPr>
          <a:xfrm>
            <a:off x="5137350" y="6115768"/>
            <a:ext cx="762000" cy="584775"/>
          </a:xfrm>
          <a:prstGeom prst="rect">
            <a:avLst/>
          </a:prstGeom>
          <a:noFill/>
        </p:spPr>
        <p:txBody>
          <a:bodyPr wrap="square" rtlCol="0">
            <a:spAutoFit/>
          </a:bodyPr>
          <a:lstStyle/>
          <a:p>
            <a:r>
              <a:rPr lang="en-US" altLang="zh-CN" sz="3200" dirty="0">
                <a:cs typeface="+mn-ea"/>
                <a:sym typeface="+mn-lt"/>
              </a:rPr>
              <a:t>5</a:t>
            </a:r>
            <a:endParaRPr lang="zh-CN" altLang="en-US" sz="3200" dirty="0">
              <a:cs typeface="+mn-ea"/>
              <a:sym typeface="+mn-lt"/>
            </a:endParaRPr>
          </a:p>
        </p:txBody>
      </p:sp>
      <p:sp>
        <p:nvSpPr>
          <p:cNvPr id="30" name="文本框 29">
            <a:extLst>
              <a:ext uri="{FF2B5EF4-FFF2-40B4-BE49-F238E27FC236}">
                <a16:creationId xmlns:a16="http://schemas.microsoft.com/office/drawing/2014/main" id="{1C5553EC-B9A0-44DC-84F1-6720C65A7A73}"/>
              </a:ext>
            </a:extLst>
          </p:cNvPr>
          <p:cNvSpPr txBox="1"/>
          <p:nvPr/>
        </p:nvSpPr>
        <p:spPr>
          <a:xfrm>
            <a:off x="6068432" y="6115768"/>
            <a:ext cx="3135086" cy="584775"/>
          </a:xfrm>
          <a:prstGeom prst="rect">
            <a:avLst/>
          </a:prstGeom>
          <a:noFill/>
        </p:spPr>
        <p:txBody>
          <a:bodyPr wrap="square" rtlCol="0">
            <a:spAutoFit/>
          </a:bodyPr>
          <a:lstStyle/>
          <a:p>
            <a:r>
              <a:rPr lang="zh-CN" altLang="en-US" sz="3200" dirty="0">
                <a:cs typeface="+mn-ea"/>
                <a:sym typeface="+mn-lt"/>
              </a:rPr>
              <a:t>运营</a:t>
            </a:r>
          </a:p>
        </p:txBody>
      </p:sp>
    </p:spTree>
    <p:extLst>
      <p:ext uri="{BB962C8B-B14F-4D97-AF65-F5344CB8AC3E}">
        <p14:creationId xmlns:p14="http://schemas.microsoft.com/office/powerpoint/2010/main" val="1210254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000"/>
                            </p:stCondLst>
                            <p:childTnLst>
                              <p:par>
                                <p:cTn id="17" presetID="2" presetClass="entr" presetSubtype="4"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2" presetClass="entr" presetSubtype="8"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500"/>
                                        <p:tgtEl>
                                          <p:spTgt spid="21"/>
                                        </p:tgtEl>
                                      </p:cBhvr>
                                    </p:animEffect>
                                  </p:childTnLst>
                                </p:cTn>
                              </p:par>
                            </p:childTnLst>
                          </p:cTn>
                        </p:par>
                        <p:par>
                          <p:cTn id="27" fill="hold">
                            <p:stCondLst>
                              <p:cond delay="1500"/>
                            </p:stCondLst>
                            <p:childTnLst>
                              <p:par>
                                <p:cTn id="28" presetID="2" presetClass="entr" presetSubtype="4"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ppt_x"/>
                                          </p:val>
                                        </p:tav>
                                        <p:tav tm="100000">
                                          <p:val>
                                            <p:strVal val="#ppt_x"/>
                                          </p:val>
                                        </p:tav>
                                      </p:tavLst>
                                    </p:anim>
                                    <p:anim calcmode="lin" valueType="num">
                                      <p:cBhvr additive="base">
                                        <p:cTn id="31" dur="500" fill="hold"/>
                                        <p:tgtEl>
                                          <p:spTgt spid="4"/>
                                        </p:tgtEl>
                                        <p:attrNameLst>
                                          <p:attrName>ppt_y</p:attrName>
                                        </p:attrNameLst>
                                      </p:cBhvr>
                                      <p:tavLst>
                                        <p:tav tm="0">
                                          <p:val>
                                            <p:strVal val="1+#ppt_h/2"/>
                                          </p:val>
                                        </p:tav>
                                        <p:tav tm="100000">
                                          <p:val>
                                            <p:strVal val="#ppt_y"/>
                                          </p:val>
                                        </p:tav>
                                      </p:tavLst>
                                    </p:anim>
                                  </p:childTnLst>
                                </p:cTn>
                              </p:par>
                              <p:par>
                                <p:cTn id="32" presetID="22" presetClass="entr" presetSubtype="8"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par>
                          <p:cTn id="38" fill="hold">
                            <p:stCondLst>
                              <p:cond delay="2000"/>
                            </p:stCondLst>
                            <p:childTnLst>
                              <p:par>
                                <p:cTn id="39" presetID="2" presetClass="entr" presetSubtype="4"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ppt_x"/>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par>
                                <p:cTn id="43" presetID="22" presetClass="entr" presetSubtype="8"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500"/>
                                        <p:tgtEl>
                                          <p:spTgt spid="1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childTnLst>
                          </p:cTn>
                        </p:par>
                        <p:par>
                          <p:cTn id="49" fill="hold">
                            <p:stCondLst>
                              <p:cond delay="2500"/>
                            </p:stCondLst>
                            <p:childTnLst>
                              <p:par>
                                <p:cTn id="50" presetID="2" presetClass="entr" presetSubtype="4"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fill="hold"/>
                                        <p:tgtEl>
                                          <p:spTgt spid="20"/>
                                        </p:tgtEl>
                                        <p:attrNameLst>
                                          <p:attrName>ppt_x</p:attrName>
                                        </p:attrNameLst>
                                      </p:cBhvr>
                                      <p:tavLst>
                                        <p:tav tm="0">
                                          <p:val>
                                            <p:strVal val="#ppt_x"/>
                                          </p:val>
                                        </p:tav>
                                        <p:tav tm="100000">
                                          <p:val>
                                            <p:strVal val="#ppt_x"/>
                                          </p:val>
                                        </p:tav>
                                      </p:tavLst>
                                    </p:anim>
                                    <p:anim calcmode="lin" valueType="num">
                                      <p:cBhvr additive="base">
                                        <p:cTn id="53" dur="500" fill="hold"/>
                                        <p:tgtEl>
                                          <p:spTgt spid="20"/>
                                        </p:tgtEl>
                                        <p:attrNameLst>
                                          <p:attrName>ppt_y</p:attrName>
                                        </p:attrNameLst>
                                      </p:cBhvr>
                                      <p:tavLst>
                                        <p:tav tm="0">
                                          <p:val>
                                            <p:strVal val="1+#ppt_h/2"/>
                                          </p:val>
                                        </p:tav>
                                        <p:tav tm="100000">
                                          <p:val>
                                            <p:strVal val="#ppt_y"/>
                                          </p:val>
                                        </p:tav>
                                      </p:tavLst>
                                    </p:anim>
                                  </p:childTnLst>
                                </p:cTn>
                              </p:par>
                              <p:par>
                                <p:cTn id="54" presetID="22" presetClass="entr" presetSubtype="8"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left)">
                                      <p:cBhvr>
                                        <p:cTn id="56" dur="500"/>
                                        <p:tgtEl>
                                          <p:spTgt spid="27"/>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left)">
                                      <p:cBhvr>
                                        <p:cTn id="59" dur="500"/>
                                        <p:tgtEl>
                                          <p:spTgt spid="24"/>
                                        </p:tgtEl>
                                      </p:cBhvr>
                                    </p:animEffect>
                                  </p:childTnLst>
                                </p:cTn>
                              </p:par>
                            </p:childTnLst>
                          </p:cTn>
                        </p:par>
                        <p:par>
                          <p:cTn id="60" fill="hold">
                            <p:stCondLst>
                              <p:cond delay="3000"/>
                            </p:stCondLst>
                            <p:childTnLst>
                              <p:par>
                                <p:cTn id="61" presetID="2" presetClass="entr" presetSubtype="4"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fill="hold"/>
                                        <p:tgtEl>
                                          <p:spTgt spid="28"/>
                                        </p:tgtEl>
                                        <p:attrNameLst>
                                          <p:attrName>ppt_x</p:attrName>
                                        </p:attrNameLst>
                                      </p:cBhvr>
                                      <p:tavLst>
                                        <p:tav tm="0">
                                          <p:val>
                                            <p:strVal val="#ppt_x"/>
                                          </p:val>
                                        </p:tav>
                                        <p:tav tm="100000">
                                          <p:val>
                                            <p:strVal val="#ppt_x"/>
                                          </p:val>
                                        </p:tav>
                                      </p:tavLst>
                                    </p:anim>
                                    <p:anim calcmode="lin" valueType="num">
                                      <p:cBhvr additive="base">
                                        <p:cTn id="64" dur="500" fill="hold"/>
                                        <p:tgtEl>
                                          <p:spTgt spid="28"/>
                                        </p:tgtEl>
                                        <p:attrNameLst>
                                          <p:attrName>ppt_y</p:attrName>
                                        </p:attrNameLst>
                                      </p:cBhvr>
                                      <p:tavLst>
                                        <p:tav tm="0">
                                          <p:val>
                                            <p:strVal val="1+#ppt_h/2"/>
                                          </p:val>
                                        </p:tav>
                                        <p:tav tm="100000">
                                          <p:val>
                                            <p:strVal val="#ppt_y"/>
                                          </p:val>
                                        </p:tav>
                                      </p:tavLst>
                                    </p:anim>
                                  </p:childTnLst>
                                </p:cTn>
                              </p:par>
                              <p:par>
                                <p:cTn id="65" presetID="22" presetClass="entr" presetSubtype="8"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left)">
                                      <p:cBhvr>
                                        <p:cTn id="67" dur="500"/>
                                        <p:tgtEl>
                                          <p:spTgt spid="29"/>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wipe(left)">
                                      <p:cBhvr>
                                        <p:cTn id="7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2" grpId="0"/>
      <p:bldP spid="13" grpId="0"/>
      <p:bldP spid="15" grpId="0"/>
      <p:bldP spid="16" grpId="0"/>
      <p:bldP spid="18" grpId="0"/>
      <p:bldP spid="19" grpId="0"/>
      <p:bldP spid="21" grpId="0"/>
      <p:bldP spid="22" grpId="0"/>
      <p:bldP spid="20" grpId="0" animBg="1"/>
      <p:bldP spid="24" grpId="0"/>
      <p:bldP spid="27" grpId="0"/>
      <p:bldP spid="28" grpId="0" animBg="1"/>
      <p:bldP spid="29" grpId="0"/>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6722C326-E3A7-44F2-B38F-4C8DA145B3DF}"/>
              </a:ext>
            </a:extLst>
          </p:cNvPr>
          <p:cNvSpPr/>
          <p:nvPr/>
        </p:nvSpPr>
        <p:spPr>
          <a:xfrm>
            <a:off x="2337058" y="2133600"/>
            <a:ext cx="8599841" cy="3838373"/>
          </a:xfrm>
          <a:prstGeom prst="roundRect">
            <a:avLst/>
          </a:prstGeom>
          <a:noFill/>
          <a:ln w="76200">
            <a:solidFill>
              <a:srgbClr val="446E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0" name="组合 9">
            <a:extLst>
              <a:ext uri="{FF2B5EF4-FFF2-40B4-BE49-F238E27FC236}">
                <a16:creationId xmlns:a16="http://schemas.microsoft.com/office/drawing/2014/main" id="{F823D0F7-25EA-4B91-A2DE-2B430F471E4F}"/>
              </a:ext>
            </a:extLst>
          </p:cNvPr>
          <p:cNvGrpSpPr/>
          <p:nvPr/>
        </p:nvGrpSpPr>
        <p:grpSpPr>
          <a:xfrm>
            <a:off x="864399" y="3350495"/>
            <a:ext cx="2342508" cy="2342508"/>
            <a:chOff x="2220406" y="3184549"/>
            <a:chExt cx="2342508" cy="2342508"/>
          </a:xfrm>
        </p:grpSpPr>
        <p:sp>
          <p:nvSpPr>
            <p:cNvPr id="8" name="椭圆 7">
              <a:extLst>
                <a:ext uri="{FF2B5EF4-FFF2-40B4-BE49-F238E27FC236}">
                  <a16:creationId xmlns:a16="http://schemas.microsoft.com/office/drawing/2014/main" id="{A84A5292-B84D-4834-98F1-2471005BD5BA}"/>
                </a:ext>
              </a:extLst>
            </p:cNvPr>
            <p:cNvSpPr/>
            <p:nvPr/>
          </p:nvSpPr>
          <p:spPr>
            <a:xfrm>
              <a:off x="2220406" y="3184549"/>
              <a:ext cx="2342508" cy="2342508"/>
            </a:xfrm>
            <a:prstGeom prst="ellipse">
              <a:avLst/>
            </a:prstGeom>
            <a:solidFill>
              <a:srgbClr val="94D9D4"/>
            </a:solidFill>
            <a:ln>
              <a:noFill/>
            </a:ln>
            <a:effectLst>
              <a:innerShdw blurRad="1143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图片 6">
              <a:extLst>
                <a:ext uri="{FF2B5EF4-FFF2-40B4-BE49-F238E27FC236}">
                  <a16:creationId xmlns:a16="http://schemas.microsoft.com/office/drawing/2014/main" id="{637C57BE-FDB6-4A24-9763-CD9D688217A5}"/>
                </a:ext>
              </a:extLst>
            </p:cNvPr>
            <p:cNvPicPr>
              <a:picLocks noChangeAspect="1"/>
            </p:cNvPicPr>
            <p:nvPr/>
          </p:nvPicPr>
          <p:blipFill rotWithShape="1">
            <a:blip r:embed="rId2">
              <a:extLst>
                <a:ext uri="{28A0092B-C50C-407E-A947-70E740481C1C}">
                  <a14:useLocalDpi xmlns:a14="http://schemas.microsoft.com/office/drawing/2010/main" val="0"/>
                </a:ext>
              </a:extLst>
            </a:blip>
            <a:srcRect l="16662" r="16662"/>
            <a:stretch/>
          </p:blipFill>
          <p:spPr>
            <a:xfrm rot="384956">
              <a:off x="2437686" y="3401831"/>
              <a:ext cx="1907945" cy="1907945"/>
            </a:xfrm>
            <a:prstGeom prst="ellipse">
              <a:avLst/>
            </a:prstGeom>
          </p:spPr>
        </p:pic>
      </p:grpSp>
      <p:pic>
        <p:nvPicPr>
          <p:cNvPr id="9" name="图片 8">
            <a:extLst>
              <a:ext uri="{FF2B5EF4-FFF2-40B4-BE49-F238E27FC236}">
                <a16:creationId xmlns:a16="http://schemas.microsoft.com/office/drawing/2014/main" id="{DC654307-2BAB-48A3-877B-844F3A64338B}"/>
              </a:ext>
            </a:extLst>
          </p:cNvPr>
          <p:cNvPicPr>
            <a:picLocks noChangeAspect="1"/>
          </p:cNvPicPr>
          <p:nvPr/>
        </p:nvPicPr>
        <p:blipFill rotWithShape="1">
          <a:blip r:embed="rId2">
            <a:extLst>
              <a:ext uri="{28A0092B-C50C-407E-A947-70E740481C1C}">
                <a14:useLocalDpi xmlns:a14="http://schemas.microsoft.com/office/drawing/2010/main" val="0"/>
              </a:ext>
            </a:extLst>
          </a:blip>
          <a:srcRect l="16662" r="16662"/>
          <a:stretch/>
        </p:blipFill>
        <p:spPr>
          <a:xfrm rot="384956" flipH="1">
            <a:off x="10671962" y="5381607"/>
            <a:ext cx="622792" cy="622792"/>
          </a:xfrm>
          <a:prstGeom prst="ellipse">
            <a:avLst/>
          </a:prstGeom>
        </p:spPr>
      </p:pic>
      <p:sp>
        <p:nvSpPr>
          <p:cNvPr id="12" name="文本框 11">
            <a:extLst>
              <a:ext uri="{FF2B5EF4-FFF2-40B4-BE49-F238E27FC236}">
                <a16:creationId xmlns:a16="http://schemas.microsoft.com/office/drawing/2014/main" id="{2A1126D8-7056-443E-BD99-9F77F2040631}"/>
              </a:ext>
            </a:extLst>
          </p:cNvPr>
          <p:cNvSpPr txBox="1"/>
          <p:nvPr/>
        </p:nvSpPr>
        <p:spPr>
          <a:xfrm>
            <a:off x="3243469" y="3059091"/>
            <a:ext cx="6787017" cy="2677656"/>
          </a:xfrm>
          <a:prstGeom prst="rect">
            <a:avLst/>
          </a:prstGeom>
          <a:noFill/>
        </p:spPr>
        <p:txBody>
          <a:bodyPr wrap="square" rtlCol="0">
            <a:spAutoFit/>
          </a:bodyPr>
          <a:lstStyle/>
          <a:p>
            <a:r>
              <a:rPr lang="en-US" altLang="zh-CN" sz="2000" dirty="0"/>
              <a:t>1</a:t>
            </a:r>
            <a:r>
              <a:rPr lang="zh-CN" altLang="en-US" sz="2000" dirty="0"/>
              <a:t>，成本分析：</a:t>
            </a:r>
          </a:p>
          <a:p>
            <a:r>
              <a:rPr lang="zh-CN" altLang="en-US" sz="2000" dirty="0"/>
              <a:t>（</a:t>
            </a:r>
            <a:r>
              <a:rPr lang="en-US" altLang="zh-CN" sz="2000" dirty="0"/>
              <a:t>1</a:t>
            </a:r>
            <a:r>
              <a:rPr lang="zh-CN" altLang="en-US" sz="2000" dirty="0"/>
              <a:t>）研发成本：初期</a:t>
            </a:r>
            <a:r>
              <a:rPr lang="en-US" altLang="zh-CN" sz="2000" dirty="0"/>
              <a:t>app</a:t>
            </a:r>
            <a:r>
              <a:rPr lang="zh-CN" altLang="en-US" sz="2000" dirty="0"/>
              <a:t>的开发，后期</a:t>
            </a:r>
            <a:r>
              <a:rPr lang="en-US" altLang="zh-CN" sz="2000" dirty="0"/>
              <a:t>app</a:t>
            </a:r>
            <a:r>
              <a:rPr lang="zh-CN" altLang="en-US" sz="2000" dirty="0"/>
              <a:t>升级和维护。</a:t>
            </a:r>
          </a:p>
          <a:p>
            <a:r>
              <a:rPr lang="zh-CN" altLang="en-US" sz="2000" dirty="0"/>
              <a:t>（</a:t>
            </a:r>
            <a:r>
              <a:rPr lang="en-US" altLang="zh-CN" sz="2000" dirty="0"/>
              <a:t>2</a:t>
            </a:r>
            <a:r>
              <a:rPr lang="zh-CN" altLang="en-US" sz="2000" dirty="0"/>
              <a:t>）营销成本：雇佣大学生和在线上刊登广告的费用。</a:t>
            </a:r>
          </a:p>
          <a:p>
            <a:r>
              <a:rPr lang="en-US" altLang="zh-CN" sz="2000" dirty="0"/>
              <a:t>2</a:t>
            </a:r>
            <a:r>
              <a:rPr lang="zh-CN" altLang="en-US" sz="2000" dirty="0"/>
              <a:t>，资金来源：</a:t>
            </a:r>
          </a:p>
          <a:p>
            <a:r>
              <a:rPr lang="zh-CN" altLang="en-US" sz="2000" dirty="0"/>
              <a:t>主要的资金来源：在应用首页投放其他商家的广告来获得广告收入。由于该应用的主要用户是大学生，而大学生的消费力较高，所以我们能够吸引大批的商家与我们合作。</a:t>
            </a:r>
          </a:p>
          <a:p>
            <a:pPr algn="ctr"/>
            <a:endParaRPr lang="zh-CN" altLang="en-US" sz="1400" dirty="0">
              <a:cs typeface="+mn-ea"/>
              <a:sym typeface="+mn-lt"/>
            </a:endParaRPr>
          </a:p>
          <a:p>
            <a:pPr algn="ctr"/>
            <a:endParaRPr lang="zh-CN" altLang="en-US" sz="1400" dirty="0">
              <a:cs typeface="+mn-ea"/>
              <a:sym typeface="+mn-lt"/>
            </a:endParaRPr>
          </a:p>
        </p:txBody>
      </p:sp>
      <p:sp>
        <p:nvSpPr>
          <p:cNvPr id="13" name="文本框 12">
            <a:extLst>
              <a:ext uri="{FF2B5EF4-FFF2-40B4-BE49-F238E27FC236}">
                <a16:creationId xmlns:a16="http://schemas.microsoft.com/office/drawing/2014/main" id="{3DD4D914-FF45-4CA8-BDAF-90426EFAED6B}"/>
              </a:ext>
            </a:extLst>
          </p:cNvPr>
          <p:cNvSpPr txBox="1"/>
          <p:nvPr/>
        </p:nvSpPr>
        <p:spPr>
          <a:xfrm>
            <a:off x="9597715" y="2365513"/>
            <a:ext cx="2082800" cy="584775"/>
          </a:xfrm>
          <a:prstGeom prst="rect">
            <a:avLst/>
          </a:prstGeom>
          <a:noFill/>
        </p:spPr>
        <p:txBody>
          <a:bodyPr wrap="square" rtlCol="0">
            <a:spAutoFit/>
          </a:bodyPr>
          <a:lstStyle/>
          <a:p>
            <a:r>
              <a:rPr lang="zh-CN" altLang="en-US" sz="3200" dirty="0">
                <a:cs typeface="+mn-ea"/>
                <a:sym typeface="+mn-lt"/>
              </a:rPr>
              <a:t>运营</a:t>
            </a:r>
            <a:endParaRPr lang="en-US" altLang="zh-CN" sz="3200" dirty="0">
              <a:cs typeface="+mn-ea"/>
              <a:sym typeface="+mn-lt"/>
            </a:endParaRPr>
          </a:p>
        </p:txBody>
      </p:sp>
    </p:spTree>
    <p:extLst>
      <p:ext uri="{BB962C8B-B14F-4D97-AF65-F5344CB8AC3E}">
        <p14:creationId xmlns:p14="http://schemas.microsoft.com/office/powerpoint/2010/main" val="4249377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8" presetClass="emph" presetSubtype="0" fill="hold" nodeType="afterEffect">
                                  <p:stCondLst>
                                    <p:cond delay="0"/>
                                  </p:stCondLst>
                                  <p:childTnLst>
                                    <p:animRot by="21600000">
                                      <p:cBhvr>
                                        <p:cTn id="18" dur="2000" fill="hold"/>
                                        <p:tgtEl>
                                          <p:spTgt spid="10"/>
                                        </p:tgtEl>
                                        <p:attrNameLst>
                                          <p:attrName>r</p:attrName>
                                        </p:attrNameLst>
                                      </p:cBhvr>
                                    </p:animRot>
                                  </p:childTnLst>
                                </p:cTn>
                              </p:par>
                              <p:par>
                                <p:cTn id="19" presetID="8" presetClass="emph" presetSubtype="0" fill="hold" nodeType="withEffect">
                                  <p:stCondLst>
                                    <p:cond delay="0"/>
                                  </p:stCondLst>
                                  <p:childTnLst>
                                    <p:animRot by="21600000">
                                      <p:cBhvr>
                                        <p:cTn id="20"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160311D3-565E-430A-98F6-AFD557A5EC42}"/>
              </a:ext>
            </a:extLst>
          </p:cNvPr>
          <p:cNvSpPr/>
          <p:nvPr/>
        </p:nvSpPr>
        <p:spPr>
          <a:xfrm>
            <a:off x="5615217" y="-126999"/>
            <a:ext cx="3465283" cy="2781300"/>
          </a:xfrm>
          <a:custGeom>
            <a:avLst/>
            <a:gdLst>
              <a:gd name="connsiteX0" fmla="*/ 3251200 w 3251200"/>
              <a:gd name="connsiteY0" fmla="*/ 63500 h 2654300"/>
              <a:gd name="connsiteX1" fmla="*/ 0 w 3251200"/>
              <a:gd name="connsiteY1" fmla="*/ 2654300 h 2654300"/>
              <a:gd name="connsiteX2" fmla="*/ 647700 w 3251200"/>
              <a:gd name="connsiteY2" fmla="*/ 0 h 2654300"/>
              <a:gd name="connsiteX3" fmla="*/ 3251200 w 3251200"/>
              <a:gd name="connsiteY3" fmla="*/ 63500 h 2654300"/>
            </a:gdLst>
            <a:ahLst/>
            <a:cxnLst>
              <a:cxn ang="0">
                <a:pos x="connsiteX0" y="connsiteY0"/>
              </a:cxn>
              <a:cxn ang="0">
                <a:pos x="connsiteX1" y="connsiteY1"/>
              </a:cxn>
              <a:cxn ang="0">
                <a:pos x="connsiteX2" y="connsiteY2"/>
              </a:cxn>
              <a:cxn ang="0">
                <a:pos x="connsiteX3" y="connsiteY3"/>
              </a:cxn>
            </a:cxnLst>
            <a:rect l="l" t="t" r="r" b="b"/>
            <a:pathLst>
              <a:path w="3251200" h="2654300">
                <a:moveTo>
                  <a:pt x="3251200" y="63500"/>
                </a:moveTo>
                <a:lnTo>
                  <a:pt x="0" y="2654300"/>
                </a:lnTo>
                <a:lnTo>
                  <a:pt x="647700" y="0"/>
                </a:lnTo>
                <a:lnTo>
                  <a:pt x="3251200" y="63500"/>
                </a:lnTo>
                <a:close/>
              </a:path>
            </a:pathLst>
          </a:custGeom>
          <a:solidFill>
            <a:srgbClr val="446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任意多边形: 形状 7">
            <a:extLst>
              <a:ext uri="{FF2B5EF4-FFF2-40B4-BE49-F238E27FC236}">
                <a16:creationId xmlns:a16="http://schemas.microsoft.com/office/drawing/2014/main" id="{ABED508A-8867-48C2-837A-92086A7E76A3}"/>
              </a:ext>
            </a:extLst>
          </p:cNvPr>
          <p:cNvSpPr/>
          <p:nvPr/>
        </p:nvSpPr>
        <p:spPr>
          <a:xfrm rot="16200000">
            <a:off x="9248322" y="-289378"/>
            <a:ext cx="2654300" cy="3233057"/>
          </a:xfrm>
          <a:custGeom>
            <a:avLst/>
            <a:gdLst>
              <a:gd name="connsiteX0" fmla="*/ 2634343 w 2654300"/>
              <a:gd name="connsiteY0" fmla="*/ 0 h 3233057"/>
              <a:gd name="connsiteX1" fmla="*/ 2654300 w 2654300"/>
              <a:gd name="connsiteY1" fmla="*/ 24493 h 3233057"/>
              <a:gd name="connsiteX2" fmla="*/ 2654300 w 2654300"/>
              <a:gd name="connsiteY2" fmla="*/ 3233057 h 3233057"/>
              <a:gd name="connsiteX3" fmla="*/ 0 w 2654300"/>
              <a:gd name="connsiteY3" fmla="*/ 3233057 h 3233057"/>
            </a:gdLst>
            <a:ahLst/>
            <a:cxnLst>
              <a:cxn ang="0">
                <a:pos x="connsiteX0" y="connsiteY0"/>
              </a:cxn>
              <a:cxn ang="0">
                <a:pos x="connsiteX1" y="connsiteY1"/>
              </a:cxn>
              <a:cxn ang="0">
                <a:pos x="connsiteX2" y="connsiteY2"/>
              </a:cxn>
              <a:cxn ang="0">
                <a:pos x="connsiteX3" y="connsiteY3"/>
              </a:cxn>
            </a:cxnLst>
            <a:rect l="l" t="t" r="r" b="b"/>
            <a:pathLst>
              <a:path w="2654300" h="3233057">
                <a:moveTo>
                  <a:pt x="2634343" y="0"/>
                </a:moveTo>
                <a:lnTo>
                  <a:pt x="2654300" y="24493"/>
                </a:lnTo>
                <a:lnTo>
                  <a:pt x="2654300" y="3233057"/>
                </a:lnTo>
                <a:lnTo>
                  <a:pt x="0" y="3233057"/>
                </a:lnTo>
                <a:close/>
              </a:path>
            </a:pathLst>
          </a:custGeom>
          <a:pattFill prst="narVert">
            <a:fgClr>
              <a:srgbClr val="7BA9B5"/>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0" name="任意多边形: 形状 9">
            <a:extLst>
              <a:ext uri="{FF2B5EF4-FFF2-40B4-BE49-F238E27FC236}">
                <a16:creationId xmlns:a16="http://schemas.microsoft.com/office/drawing/2014/main" id="{9EAC7669-E39F-4072-A701-FC4A8BE40243}"/>
              </a:ext>
            </a:extLst>
          </p:cNvPr>
          <p:cNvSpPr/>
          <p:nvPr/>
        </p:nvSpPr>
        <p:spPr>
          <a:xfrm>
            <a:off x="8958943" y="0"/>
            <a:ext cx="3263900" cy="5664200"/>
          </a:xfrm>
          <a:custGeom>
            <a:avLst/>
            <a:gdLst>
              <a:gd name="connsiteX0" fmla="*/ 0 w 3263900"/>
              <a:gd name="connsiteY0" fmla="*/ 0 h 5664200"/>
              <a:gd name="connsiteX1" fmla="*/ 1689100 w 3263900"/>
              <a:gd name="connsiteY1" fmla="*/ 5664200 h 5664200"/>
              <a:gd name="connsiteX2" fmla="*/ 3263900 w 3263900"/>
              <a:gd name="connsiteY2" fmla="*/ 2616200 h 5664200"/>
              <a:gd name="connsiteX3" fmla="*/ 0 w 3263900"/>
              <a:gd name="connsiteY3" fmla="*/ 0 h 5664200"/>
            </a:gdLst>
            <a:ahLst/>
            <a:cxnLst>
              <a:cxn ang="0">
                <a:pos x="connsiteX0" y="connsiteY0"/>
              </a:cxn>
              <a:cxn ang="0">
                <a:pos x="connsiteX1" y="connsiteY1"/>
              </a:cxn>
              <a:cxn ang="0">
                <a:pos x="connsiteX2" y="connsiteY2"/>
              </a:cxn>
              <a:cxn ang="0">
                <a:pos x="connsiteX3" y="connsiteY3"/>
              </a:cxn>
            </a:cxnLst>
            <a:rect l="l" t="t" r="r" b="b"/>
            <a:pathLst>
              <a:path w="3263900" h="5664200">
                <a:moveTo>
                  <a:pt x="0" y="0"/>
                </a:moveTo>
                <a:lnTo>
                  <a:pt x="1689100" y="5664200"/>
                </a:lnTo>
                <a:lnTo>
                  <a:pt x="3263900" y="2616200"/>
                </a:lnTo>
                <a:lnTo>
                  <a:pt x="0" y="0"/>
                </a:lnTo>
                <a:close/>
              </a:path>
            </a:pathLst>
          </a:custGeom>
          <a:solidFill>
            <a:srgbClr val="D5F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任意多边形: 形状 10">
            <a:extLst>
              <a:ext uri="{FF2B5EF4-FFF2-40B4-BE49-F238E27FC236}">
                <a16:creationId xmlns:a16="http://schemas.microsoft.com/office/drawing/2014/main" id="{D29320D0-53EB-4740-B25D-AD9592F2C75C}"/>
              </a:ext>
            </a:extLst>
          </p:cNvPr>
          <p:cNvSpPr/>
          <p:nvPr/>
        </p:nvSpPr>
        <p:spPr>
          <a:xfrm flipH="1">
            <a:off x="5664201" y="0"/>
            <a:ext cx="3263900" cy="5664200"/>
          </a:xfrm>
          <a:custGeom>
            <a:avLst/>
            <a:gdLst>
              <a:gd name="connsiteX0" fmla="*/ 0 w 3263900"/>
              <a:gd name="connsiteY0" fmla="*/ 0 h 5664200"/>
              <a:gd name="connsiteX1" fmla="*/ 1689100 w 3263900"/>
              <a:gd name="connsiteY1" fmla="*/ 5664200 h 5664200"/>
              <a:gd name="connsiteX2" fmla="*/ 3263900 w 3263900"/>
              <a:gd name="connsiteY2" fmla="*/ 2616200 h 5664200"/>
              <a:gd name="connsiteX3" fmla="*/ 0 w 3263900"/>
              <a:gd name="connsiteY3" fmla="*/ 0 h 5664200"/>
            </a:gdLst>
            <a:ahLst/>
            <a:cxnLst>
              <a:cxn ang="0">
                <a:pos x="connsiteX0" y="connsiteY0"/>
              </a:cxn>
              <a:cxn ang="0">
                <a:pos x="connsiteX1" y="connsiteY1"/>
              </a:cxn>
              <a:cxn ang="0">
                <a:pos x="connsiteX2" y="connsiteY2"/>
              </a:cxn>
              <a:cxn ang="0">
                <a:pos x="connsiteX3" y="connsiteY3"/>
              </a:cxn>
            </a:cxnLst>
            <a:rect l="l" t="t" r="r" b="b"/>
            <a:pathLst>
              <a:path w="3263900" h="5664200">
                <a:moveTo>
                  <a:pt x="0" y="0"/>
                </a:moveTo>
                <a:lnTo>
                  <a:pt x="1689100" y="5664200"/>
                </a:lnTo>
                <a:lnTo>
                  <a:pt x="3263900" y="2616200"/>
                </a:lnTo>
                <a:lnTo>
                  <a:pt x="0" y="0"/>
                </a:lnTo>
                <a:close/>
              </a:path>
            </a:pathLst>
          </a:custGeom>
          <a:pattFill prst="pct90">
            <a:fgClr>
              <a:srgbClr val="94D9D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任意多边形: 形状 11">
            <a:extLst>
              <a:ext uri="{FF2B5EF4-FFF2-40B4-BE49-F238E27FC236}">
                <a16:creationId xmlns:a16="http://schemas.microsoft.com/office/drawing/2014/main" id="{878DF73D-1B82-4FA4-8D5D-3387DF759860}"/>
              </a:ext>
            </a:extLst>
          </p:cNvPr>
          <p:cNvSpPr/>
          <p:nvPr/>
        </p:nvSpPr>
        <p:spPr>
          <a:xfrm rot="10800000">
            <a:off x="-12700" y="0"/>
            <a:ext cx="1638300" cy="1333500"/>
          </a:xfrm>
          <a:custGeom>
            <a:avLst/>
            <a:gdLst>
              <a:gd name="connsiteX0" fmla="*/ 2634343 w 2654300"/>
              <a:gd name="connsiteY0" fmla="*/ 0 h 3233057"/>
              <a:gd name="connsiteX1" fmla="*/ 2654300 w 2654300"/>
              <a:gd name="connsiteY1" fmla="*/ 24493 h 3233057"/>
              <a:gd name="connsiteX2" fmla="*/ 2654300 w 2654300"/>
              <a:gd name="connsiteY2" fmla="*/ 3233057 h 3233057"/>
              <a:gd name="connsiteX3" fmla="*/ 0 w 2654300"/>
              <a:gd name="connsiteY3" fmla="*/ 3233057 h 3233057"/>
            </a:gdLst>
            <a:ahLst/>
            <a:cxnLst>
              <a:cxn ang="0">
                <a:pos x="connsiteX0" y="connsiteY0"/>
              </a:cxn>
              <a:cxn ang="0">
                <a:pos x="connsiteX1" y="connsiteY1"/>
              </a:cxn>
              <a:cxn ang="0">
                <a:pos x="connsiteX2" y="connsiteY2"/>
              </a:cxn>
              <a:cxn ang="0">
                <a:pos x="connsiteX3" y="connsiteY3"/>
              </a:cxn>
            </a:cxnLst>
            <a:rect l="l" t="t" r="r" b="b"/>
            <a:pathLst>
              <a:path w="2654300" h="3233057">
                <a:moveTo>
                  <a:pt x="2634343" y="0"/>
                </a:moveTo>
                <a:lnTo>
                  <a:pt x="2654300" y="24493"/>
                </a:lnTo>
                <a:lnTo>
                  <a:pt x="2654300" y="3233057"/>
                </a:lnTo>
                <a:lnTo>
                  <a:pt x="0" y="3233057"/>
                </a:lnTo>
                <a:close/>
              </a:path>
            </a:pathLst>
          </a:custGeom>
          <a:solidFill>
            <a:srgbClr val="446E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3" name="任意多边形: 形状 12">
            <a:extLst>
              <a:ext uri="{FF2B5EF4-FFF2-40B4-BE49-F238E27FC236}">
                <a16:creationId xmlns:a16="http://schemas.microsoft.com/office/drawing/2014/main" id="{987C4C5D-1F08-4BF0-8F6B-D3F52419C242}"/>
              </a:ext>
            </a:extLst>
          </p:cNvPr>
          <p:cNvSpPr/>
          <p:nvPr/>
        </p:nvSpPr>
        <p:spPr>
          <a:xfrm rot="4409408" flipH="1">
            <a:off x="1076111" y="3283764"/>
            <a:ext cx="3263900" cy="5664200"/>
          </a:xfrm>
          <a:custGeom>
            <a:avLst/>
            <a:gdLst>
              <a:gd name="connsiteX0" fmla="*/ 0 w 3263900"/>
              <a:gd name="connsiteY0" fmla="*/ 0 h 5664200"/>
              <a:gd name="connsiteX1" fmla="*/ 1689100 w 3263900"/>
              <a:gd name="connsiteY1" fmla="*/ 5664200 h 5664200"/>
              <a:gd name="connsiteX2" fmla="*/ 3263900 w 3263900"/>
              <a:gd name="connsiteY2" fmla="*/ 2616200 h 5664200"/>
              <a:gd name="connsiteX3" fmla="*/ 0 w 3263900"/>
              <a:gd name="connsiteY3" fmla="*/ 0 h 5664200"/>
            </a:gdLst>
            <a:ahLst/>
            <a:cxnLst>
              <a:cxn ang="0">
                <a:pos x="connsiteX0" y="connsiteY0"/>
              </a:cxn>
              <a:cxn ang="0">
                <a:pos x="connsiteX1" y="connsiteY1"/>
              </a:cxn>
              <a:cxn ang="0">
                <a:pos x="connsiteX2" y="connsiteY2"/>
              </a:cxn>
              <a:cxn ang="0">
                <a:pos x="connsiteX3" y="connsiteY3"/>
              </a:cxn>
            </a:cxnLst>
            <a:rect l="l" t="t" r="r" b="b"/>
            <a:pathLst>
              <a:path w="3263900" h="5664200">
                <a:moveTo>
                  <a:pt x="0" y="0"/>
                </a:moveTo>
                <a:lnTo>
                  <a:pt x="1689100" y="5664200"/>
                </a:lnTo>
                <a:lnTo>
                  <a:pt x="3263900" y="2616200"/>
                </a:lnTo>
                <a:lnTo>
                  <a:pt x="0" y="0"/>
                </a:lnTo>
                <a:close/>
              </a:path>
            </a:pathLst>
          </a:custGeom>
          <a:pattFill prst="lgConfetti">
            <a:fgClr>
              <a:srgbClr val="7BAAB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任意多边形: 形状 13">
            <a:extLst>
              <a:ext uri="{FF2B5EF4-FFF2-40B4-BE49-F238E27FC236}">
                <a16:creationId xmlns:a16="http://schemas.microsoft.com/office/drawing/2014/main" id="{8AB2A6C8-96DB-4AD6-895A-44703340D4AD}"/>
              </a:ext>
            </a:extLst>
          </p:cNvPr>
          <p:cNvSpPr/>
          <p:nvPr/>
        </p:nvSpPr>
        <p:spPr>
          <a:xfrm rot="10800000" flipH="1">
            <a:off x="-43542" y="0"/>
            <a:ext cx="3065768" cy="4381500"/>
          </a:xfrm>
          <a:custGeom>
            <a:avLst/>
            <a:gdLst>
              <a:gd name="connsiteX0" fmla="*/ 0 w 3263900"/>
              <a:gd name="connsiteY0" fmla="*/ 0 h 5664200"/>
              <a:gd name="connsiteX1" fmla="*/ 1689100 w 3263900"/>
              <a:gd name="connsiteY1" fmla="*/ 5664200 h 5664200"/>
              <a:gd name="connsiteX2" fmla="*/ 3263900 w 3263900"/>
              <a:gd name="connsiteY2" fmla="*/ 2616200 h 5664200"/>
              <a:gd name="connsiteX3" fmla="*/ 0 w 3263900"/>
              <a:gd name="connsiteY3" fmla="*/ 0 h 5664200"/>
            </a:gdLst>
            <a:ahLst/>
            <a:cxnLst>
              <a:cxn ang="0">
                <a:pos x="connsiteX0" y="connsiteY0"/>
              </a:cxn>
              <a:cxn ang="0">
                <a:pos x="connsiteX1" y="connsiteY1"/>
              </a:cxn>
              <a:cxn ang="0">
                <a:pos x="connsiteX2" y="connsiteY2"/>
              </a:cxn>
              <a:cxn ang="0">
                <a:pos x="connsiteX3" y="connsiteY3"/>
              </a:cxn>
            </a:cxnLst>
            <a:rect l="l" t="t" r="r" b="b"/>
            <a:pathLst>
              <a:path w="3263900" h="5664200">
                <a:moveTo>
                  <a:pt x="0" y="0"/>
                </a:moveTo>
                <a:lnTo>
                  <a:pt x="1689100" y="5664200"/>
                </a:lnTo>
                <a:lnTo>
                  <a:pt x="3263900" y="2616200"/>
                </a:lnTo>
                <a:lnTo>
                  <a:pt x="0" y="0"/>
                </a:lnTo>
                <a:close/>
              </a:path>
            </a:pathLst>
          </a:custGeom>
          <a:solidFill>
            <a:srgbClr val="FAF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任意多边形: 形状 15">
            <a:extLst>
              <a:ext uri="{FF2B5EF4-FFF2-40B4-BE49-F238E27FC236}">
                <a16:creationId xmlns:a16="http://schemas.microsoft.com/office/drawing/2014/main" id="{6DB83DF8-DF8B-4AD1-BB13-9D53EE201EC2}"/>
              </a:ext>
            </a:extLst>
          </p:cNvPr>
          <p:cNvSpPr/>
          <p:nvPr/>
        </p:nvSpPr>
        <p:spPr>
          <a:xfrm>
            <a:off x="6858000" y="12700"/>
            <a:ext cx="5364843" cy="6896100"/>
          </a:xfrm>
          <a:custGeom>
            <a:avLst/>
            <a:gdLst>
              <a:gd name="connsiteX0" fmla="*/ 2044700 w 5435600"/>
              <a:gd name="connsiteY0" fmla="*/ 0 h 6883400"/>
              <a:gd name="connsiteX1" fmla="*/ 0 w 5435600"/>
              <a:gd name="connsiteY1" fmla="*/ 6883400 h 6883400"/>
              <a:gd name="connsiteX2" fmla="*/ 5435600 w 5435600"/>
              <a:gd name="connsiteY2" fmla="*/ 6870700 h 6883400"/>
              <a:gd name="connsiteX3" fmla="*/ 5321300 w 5435600"/>
              <a:gd name="connsiteY3" fmla="*/ 2616200 h 6883400"/>
              <a:gd name="connsiteX4" fmla="*/ 3810000 w 5435600"/>
              <a:gd name="connsiteY4" fmla="*/ 5638800 h 6883400"/>
              <a:gd name="connsiteX5" fmla="*/ 2044700 w 5435600"/>
              <a:gd name="connsiteY5" fmla="*/ 0 h 6883400"/>
              <a:gd name="connsiteX0" fmla="*/ 2121906 w 5435600"/>
              <a:gd name="connsiteY0" fmla="*/ 0 h 6986910"/>
              <a:gd name="connsiteX1" fmla="*/ 0 w 5435600"/>
              <a:gd name="connsiteY1" fmla="*/ 6986910 h 6986910"/>
              <a:gd name="connsiteX2" fmla="*/ 5435600 w 5435600"/>
              <a:gd name="connsiteY2" fmla="*/ 6974210 h 6986910"/>
              <a:gd name="connsiteX3" fmla="*/ 5321300 w 5435600"/>
              <a:gd name="connsiteY3" fmla="*/ 2719710 h 6986910"/>
              <a:gd name="connsiteX4" fmla="*/ 3810000 w 5435600"/>
              <a:gd name="connsiteY4" fmla="*/ 5742310 h 6986910"/>
              <a:gd name="connsiteX5" fmla="*/ 2121906 w 5435600"/>
              <a:gd name="connsiteY5" fmla="*/ 0 h 6986910"/>
              <a:gd name="connsiteX0" fmla="*/ 2109039 w 5435600"/>
              <a:gd name="connsiteY0" fmla="*/ 0 h 7025726"/>
              <a:gd name="connsiteX1" fmla="*/ 0 w 5435600"/>
              <a:gd name="connsiteY1" fmla="*/ 7025726 h 7025726"/>
              <a:gd name="connsiteX2" fmla="*/ 5435600 w 5435600"/>
              <a:gd name="connsiteY2" fmla="*/ 7013026 h 7025726"/>
              <a:gd name="connsiteX3" fmla="*/ 5321300 w 5435600"/>
              <a:gd name="connsiteY3" fmla="*/ 2758526 h 7025726"/>
              <a:gd name="connsiteX4" fmla="*/ 3810000 w 5435600"/>
              <a:gd name="connsiteY4" fmla="*/ 5781126 h 7025726"/>
              <a:gd name="connsiteX5" fmla="*/ 2109039 w 5435600"/>
              <a:gd name="connsiteY5" fmla="*/ 0 h 7025726"/>
              <a:gd name="connsiteX0" fmla="*/ 2109039 w 5435600"/>
              <a:gd name="connsiteY0" fmla="*/ 0 h 7025726"/>
              <a:gd name="connsiteX1" fmla="*/ 0 w 5435600"/>
              <a:gd name="connsiteY1" fmla="*/ 7025726 h 7025726"/>
              <a:gd name="connsiteX2" fmla="*/ 5435600 w 5435600"/>
              <a:gd name="connsiteY2" fmla="*/ 7013026 h 7025726"/>
              <a:gd name="connsiteX3" fmla="*/ 5385638 w 5435600"/>
              <a:gd name="connsiteY3" fmla="*/ 2719710 h 7025726"/>
              <a:gd name="connsiteX4" fmla="*/ 3810000 w 5435600"/>
              <a:gd name="connsiteY4" fmla="*/ 5781126 h 7025726"/>
              <a:gd name="connsiteX5" fmla="*/ 2109039 w 5435600"/>
              <a:gd name="connsiteY5" fmla="*/ 0 h 7025726"/>
              <a:gd name="connsiteX0" fmla="*/ 2109039 w 5435600"/>
              <a:gd name="connsiteY0" fmla="*/ 0 h 7025726"/>
              <a:gd name="connsiteX1" fmla="*/ 0 w 5435600"/>
              <a:gd name="connsiteY1" fmla="*/ 7025726 h 7025726"/>
              <a:gd name="connsiteX2" fmla="*/ 5435600 w 5435600"/>
              <a:gd name="connsiteY2" fmla="*/ 7013026 h 7025726"/>
              <a:gd name="connsiteX3" fmla="*/ 5411374 w 5435600"/>
              <a:gd name="connsiteY3" fmla="*/ 2719710 h 7025726"/>
              <a:gd name="connsiteX4" fmla="*/ 3810000 w 5435600"/>
              <a:gd name="connsiteY4" fmla="*/ 5781126 h 7025726"/>
              <a:gd name="connsiteX5" fmla="*/ 2109039 w 5435600"/>
              <a:gd name="connsiteY5" fmla="*/ 0 h 7025726"/>
              <a:gd name="connsiteX0" fmla="*/ 2109039 w 5435600"/>
              <a:gd name="connsiteY0" fmla="*/ 0 h 7025726"/>
              <a:gd name="connsiteX1" fmla="*/ 0 w 5435600"/>
              <a:gd name="connsiteY1" fmla="*/ 7025726 h 7025726"/>
              <a:gd name="connsiteX2" fmla="*/ 5435600 w 5435600"/>
              <a:gd name="connsiteY2" fmla="*/ 7013026 h 7025726"/>
              <a:gd name="connsiteX3" fmla="*/ 5411374 w 5435600"/>
              <a:gd name="connsiteY3" fmla="*/ 2719710 h 7025726"/>
              <a:gd name="connsiteX4" fmla="*/ 3848603 w 5435600"/>
              <a:gd name="connsiteY4" fmla="*/ 5690555 h 7025726"/>
              <a:gd name="connsiteX5" fmla="*/ 2109039 w 5435600"/>
              <a:gd name="connsiteY5" fmla="*/ 0 h 702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5600" h="7025726">
                <a:moveTo>
                  <a:pt x="2109039" y="0"/>
                </a:moveTo>
                <a:lnTo>
                  <a:pt x="0" y="7025726"/>
                </a:lnTo>
                <a:lnTo>
                  <a:pt x="5435600" y="7013026"/>
                </a:lnTo>
                <a:lnTo>
                  <a:pt x="5411374" y="2719710"/>
                </a:lnTo>
                <a:lnTo>
                  <a:pt x="3848603" y="5690555"/>
                </a:lnTo>
                <a:lnTo>
                  <a:pt x="2109039" y="0"/>
                </a:lnTo>
                <a:close/>
              </a:path>
            </a:pathLst>
          </a:custGeom>
          <a:solidFill>
            <a:srgbClr val="FAF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7" name="等腰三角形 16">
            <a:extLst>
              <a:ext uri="{FF2B5EF4-FFF2-40B4-BE49-F238E27FC236}">
                <a16:creationId xmlns:a16="http://schemas.microsoft.com/office/drawing/2014/main" id="{AB20F490-F303-47D1-874C-844561A7E646}"/>
              </a:ext>
            </a:extLst>
          </p:cNvPr>
          <p:cNvSpPr/>
          <p:nvPr/>
        </p:nvSpPr>
        <p:spPr>
          <a:xfrm rot="10800000">
            <a:off x="3895353" y="12700"/>
            <a:ext cx="2405937" cy="5016500"/>
          </a:xfrm>
          <a:prstGeom prst="triangle">
            <a:avLst/>
          </a:prstGeom>
          <a:solidFill>
            <a:srgbClr val="D5F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任意多边形: 形状 17">
            <a:extLst>
              <a:ext uri="{FF2B5EF4-FFF2-40B4-BE49-F238E27FC236}">
                <a16:creationId xmlns:a16="http://schemas.microsoft.com/office/drawing/2014/main" id="{EE0BF743-9E07-492D-86ED-65238BA84AC3}"/>
              </a:ext>
            </a:extLst>
          </p:cNvPr>
          <p:cNvSpPr/>
          <p:nvPr/>
        </p:nvSpPr>
        <p:spPr>
          <a:xfrm>
            <a:off x="-12700" y="0"/>
            <a:ext cx="1612900" cy="4318000"/>
          </a:xfrm>
          <a:custGeom>
            <a:avLst/>
            <a:gdLst>
              <a:gd name="connsiteX0" fmla="*/ 1612900 w 1612900"/>
              <a:gd name="connsiteY0" fmla="*/ 0 h 4318000"/>
              <a:gd name="connsiteX1" fmla="*/ 12700 w 1612900"/>
              <a:gd name="connsiteY1" fmla="*/ 1295400 h 4318000"/>
              <a:gd name="connsiteX2" fmla="*/ 0 w 1612900"/>
              <a:gd name="connsiteY2" fmla="*/ 4318000 h 4318000"/>
              <a:gd name="connsiteX3" fmla="*/ 1612900 w 1612900"/>
              <a:gd name="connsiteY3" fmla="*/ 0 h 4318000"/>
            </a:gdLst>
            <a:ahLst/>
            <a:cxnLst>
              <a:cxn ang="0">
                <a:pos x="connsiteX0" y="connsiteY0"/>
              </a:cxn>
              <a:cxn ang="0">
                <a:pos x="connsiteX1" y="connsiteY1"/>
              </a:cxn>
              <a:cxn ang="0">
                <a:pos x="connsiteX2" y="connsiteY2"/>
              </a:cxn>
              <a:cxn ang="0">
                <a:pos x="connsiteX3" y="connsiteY3"/>
              </a:cxn>
            </a:cxnLst>
            <a:rect l="l" t="t" r="r" b="b"/>
            <a:pathLst>
              <a:path w="1612900" h="4318000">
                <a:moveTo>
                  <a:pt x="1612900" y="0"/>
                </a:moveTo>
                <a:lnTo>
                  <a:pt x="12700" y="1295400"/>
                </a:lnTo>
                <a:cubicBezTo>
                  <a:pt x="8467" y="2302933"/>
                  <a:pt x="4233" y="3310467"/>
                  <a:pt x="0" y="4318000"/>
                </a:cubicBezTo>
                <a:lnTo>
                  <a:pt x="1612900" y="0"/>
                </a:lnTo>
                <a:close/>
              </a:path>
            </a:pathLst>
          </a:custGeom>
          <a:pattFill prst="wdDnDiag">
            <a:fgClr>
              <a:srgbClr val="F4D96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任意多边形: 形状 19">
            <a:extLst>
              <a:ext uri="{FF2B5EF4-FFF2-40B4-BE49-F238E27FC236}">
                <a16:creationId xmlns:a16="http://schemas.microsoft.com/office/drawing/2014/main" id="{9ED6AE3D-BF31-4498-834A-DD9509BBAE5B}"/>
              </a:ext>
            </a:extLst>
          </p:cNvPr>
          <p:cNvSpPr/>
          <p:nvPr/>
        </p:nvSpPr>
        <p:spPr>
          <a:xfrm>
            <a:off x="4826000" y="2654300"/>
            <a:ext cx="2463800" cy="4267200"/>
          </a:xfrm>
          <a:custGeom>
            <a:avLst/>
            <a:gdLst>
              <a:gd name="connsiteX0" fmla="*/ 838200 w 2463800"/>
              <a:gd name="connsiteY0" fmla="*/ 0 h 4267200"/>
              <a:gd name="connsiteX1" fmla="*/ 0 w 2463800"/>
              <a:gd name="connsiteY1" fmla="*/ 3505200 h 4267200"/>
              <a:gd name="connsiteX2" fmla="*/ 1130300 w 2463800"/>
              <a:gd name="connsiteY2" fmla="*/ 4267200 h 4267200"/>
              <a:gd name="connsiteX3" fmla="*/ 2095500 w 2463800"/>
              <a:gd name="connsiteY3" fmla="*/ 4216400 h 4267200"/>
              <a:gd name="connsiteX4" fmla="*/ 2463800 w 2463800"/>
              <a:gd name="connsiteY4" fmla="*/ 2933700 h 4267200"/>
              <a:gd name="connsiteX5" fmla="*/ 838200 w 2463800"/>
              <a:gd name="connsiteY5" fmla="*/ 0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00" h="4267200">
                <a:moveTo>
                  <a:pt x="838200" y="0"/>
                </a:moveTo>
                <a:lnTo>
                  <a:pt x="0" y="3505200"/>
                </a:lnTo>
                <a:lnTo>
                  <a:pt x="1130300" y="4267200"/>
                </a:lnTo>
                <a:lnTo>
                  <a:pt x="2095500" y="4216400"/>
                </a:lnTo>
                <a:lnTo>
                  <a:pt x="2463800" y="2933700"/>
                </a:lnTo>
                <a:lnTo>
                  <a:pt x="838200" y="0"/>
                </a:lnTo>
                <a:close/>
              </a:path>
            </a:pathLst>
          </a:cu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形状 20">
            <a:extLst>
              <a:ext uri="{FF2B5EF4-FFF2-40B4-BE49-F238E27FC236}">
                <a16:creationId xmlns:a16="http://schemas.microsoft.com/office/drawing/2014/main" id="{B4F33142-8EBB-472C-9A05-D0C8F8475D26}"/>
              </a:ext>
            </a:extLst>
          </p:cNvPr>
          <p:cNvSpPr/>
          <p:nvPr/>
        </p:nvSpPr>
        <p:spPr>
          <a:xfrm>
            <a:off x="-28295" y="-13284"/>
            <a:ext cx="5161185" cy="6966534"/>
          </a:xfrm>
          <a:custGeom>
            <a:avLst/>
            <a:gdLst>
              <a:gd name="connsiteX0" fmla="*/ 1727200 w 5245100"/>
              <a:gd name="connsiteY0" fmla="*/ 203200 h 7048500"/>
              <a:gd name="connsiteX1" fmla="*/ 3136900 w 5245100"/>
              <a:gd name="connsiteY1" fmla="*/ 2501900 h 7048500"/>
              <a:gd name="connsiteX2" fmla="*/ 0 w 5245100"/>
              <a:gd name="connsiteY2" fmla="*/ 4622800 h 7048500"/>
              <a:gd name="connsiteX3" fmla="*/ 88900 w 5245100"/>
              <a:gd name="connsiteY3" fmla="*/ 7048500 h 7048500"/>
              <a:gd name="connsiteX4" fmla="*/ 2628900 w 5245100"/>
              <a:gd name="connsiteY4" fmla="*/ 4648200 h 7048500"/>
              <a:gd name="connsiteX5" fmla="*/ 4927600 w 5245100"/>
              <a:gd name="connsiteY5" fmla="*/ 6286500 h 7048500"/>
              <a:gd name="connsiteX6" fmla="*/ 5245100 w 5245100"/>
              <a:gd name="connsiteY6" fmla="*/ 5130800 h 7048500"/>
              <a:gd name="connsiteX7" fmla="*/ 4000500 w 5245100"/>
              <a:gd name="connsiteY7" fmla="*/ 0 h 7048500"/>
              <a:gd name="connsiteX8" fmla="*/ 1663700 w 5245100"/>
              <a:gd name="connsiteY8" fmla="*/ 38100 h 7048500"/>
              <a:gd name="connsiteX9" fmla="*/ 1727200 w 5245100"/>
              <a:gd name="connsiteY9" fmla="*/ 203200 h 7048500"/>
              <a:gd name="connsiteX0" fmla="*/ 1727200 w 5245100"/>
              <a:gd name="connsiteY0" fmla="*/ 203200 h 7048500"/>
              <a:gd name="connsiteX1" fmla="*/ 3098800 w 5245100"/>
              <a:gd name="connsiteY1" fmla="*/ 2463800 h 7048500"/>
              <a:gd name="connsiteX2" fmla="*/ 0 w 5245100"/>
              <a:gd name="connsiteY2" fmla="*/ 4622800 h 7048500"/>
              <a:gd name="connsiteX3" fmla="*/ 88900 w 5245100"/>
              <a:gd name="connsiteY3" fmla="*/ 7048500 h 7048500"/>
              <a:gd name="connsiteX4" fmla="*/ 2628900 w 5245100"/>
              <a:gd name="connsiteY4" fmla="*/ 4648200 h 7048500"/>
              <a:gd name="connsiteX5" fmla="*/ 4927600 w 5245100"/>
              <a:gd name="connsiteY5" fmla="*/ 6286500 h 7048500"/>
              <a:gd name="connsiteX6" fmla="*/ 5245100 w 5245100"/>
              <a:gd name="connsiteY6" fmla="*/ 5130800 h 7048500"/>
              <a:gd name="connsiteX7" fmla="*/ 4000500 w 5245100"/>
              <a:gd name="connsiteY7" fmla="*/ 0 h 7048500"/>
              <a:gd name="connsiteX8" fmla="*/ 1663700 w 5245100"/>
              <a:gd name="connsiteY8" fmla="*/ 38100 h 7048500"/>
              <a:gd name="connsiteX9" fmla="*/ 1727200 w 5245100"/>
              <a:gd name="connsiteY9" fmla="*/ 203200 h 7048500"/>
              <a:gd name="connsiteX0" fmla="*/ 1739900 w 5257800"/>
              <a:gd name="connsiteY0" fmla="*/ 203200 h 7048500"/>
              <a:gd name="connsiteX1" fmla="*/ 3111500 w 5257800"/>
              <a:gd name="connsiteY1" fmla="*/ 2463800 h 7048500"/>
              <a:gd name="connsiteX2" fmla="*/ 0 w 5257800"/>
              <a:gd name="connsiteY2" fmla="*/ 4483100 h 7048500"/>
              <a:gd name="connsiteX3" fmla="*/ 101600 w 5257800"/>
              <a:gd name="connsiteY3" fmla="*/ 7048500 h 7048500"/>
              <a:gd name="connsiteX4" fmla="*/ 2641600 w 5257800"/>
              <a:gd name="connsiteY4" fmla="*/ 4648200 h 7048500"/>
              <a:gd name="connsiteX5" fmla="*/ 4940300 w 5257800"/>
              <a:gd name="connsiteY5" fmla="*/ 6286500 h 7048500"/>
              <a:gd name="connsiteX6" fmla="*/ 5257800 w 5257800"/>
              <a:gd name="connsiteY6" fmla="*/ 5130800 h 7048500"/>
              <a:gd name="connsiteX7" fmla="*/ 4013200 w 5257800"/>
              <a:gd name="connsiteY7" fmla="*/ 0 h 7048500"/>
              <a:gd name="connsiteX8" fmla="*/ 1676400 w 5257800"/>
              <a:gd name="connsiteY8" fmla="*/ 38100 h 7048500"/>
              <a:gd name="connsiteX9" fmla="*/ 1739900 w 5257800"/>
              <a:gd name="connsiteY9" fmla="*/ 203200 h 7048500"/>
              <a:gd name="connsiteX0" fmla="*/ 1739900 w 5257800"/>
              <a:gd name="connsiteY0" fmla="*/ 203200 h 7048500"/>
              <a:gd name="connsiteX1" fmla="*/ 3085893 w 5257800"/>
              <a:gd name="connsiteY1" fmla="*/ 2425107 h 7048500"/>
              <a:gd name="connsiteX2" fmla="*/ 0 w 5257800"/>
              <a:gd name="connsiteY2" fmla="*/ 4483100 h 7048500"/>
              <a:gd name="connsiteX3" fmla="*/ 101600 w 5257800"/>
              <a:gd name="connsiteY3" fmla="*/ 7048500 h 7048500"/>
              <a:gd name="connsiteX4" fmla="*/ 2641600 w 5257800"/>
              <a:gd name="connsiteY4" fmla="*/ 4648200 h 7048500"/>
              <a:gd name="connsiteX5" fmla="*/ 4940300 w 5257800"/>
              <a:gd name="connsiteY5" fmla="*/ 6286500 h 7048500"/>
              <a:gd name="connsiteX6" fmla="*/ 5257800 w 5257800"/>
              <a:gd name="connsiteY6" fmla="*/ 5130800 h 7048500"/>
              <a:gd name="connsiteX7" fmla="*/ 4013200 w 5257800"/>
              <a:gd name="connsiteY7" fmla="*/ 0 h 7048500"/>
              <a:gd name="connsiteX8" fmla="*/ 1676400 w 5257800"/>
              <a:gd name="connsiteY8" fmla="*/ 38100 h 7048500"/>
              <a:gd name="connsiteX9" fmla="*/ 1739900 w 5257800"/>
              <a:gd name="connsiteY9" fmla="*/ 203200 h 7048500"/>
              <a:gd name="connsiteX0" fmla="*/ 1739900 w 5257800"/>
              <a:gd name="connsiteY0" fmla="*/ 229588 h 7074888"/>
              <a:gd name="connsiteX1" fmla="*/ 3085893 w 5257800"/>
              <a:gd name="connsiteY1" fmla="*/ 2451495 h 7074888"/>
              <a:gd name="connsiteX2" fmla="*/ 0 w 5257800"/>
              <a:gd name="connsiteY2" fmla="*/ 4509488 h 7074888"/>
              <a:gd name="connsiteX3" fmla="*/ 101600 w 5257800"/>
              <a:gd name="connsiteY3" fmla="*/ 7074888 h 7074888"/>
              <a:gd name="connsiteX4" fmla="*/ 2641600 w 5257800"/>
              <a:gd name="connsiteY4" fmla="*/ 4674588 h 7074888"/>
              <a:gd name="connsiteX5" fmla="*/ 4940300 w 5257800"/>
              <a:gd name="connsiteY5" fmla="*/ 6312888 h 7074888"/>
              <a:gd name="connsiteX6" fmla="*/ 5257800 w 5257800"/>
              <a:gd name="connsiteY6" fmla="*/ 5157188 h 7074888"/>
              <a:gd name="connsiteX7" fmla="*/ 4013200 w 5257800"/>
              <a:gd name="connsiteY7" fmla="*/ 26388 h 7074888"/>
              <a:gd name="connsiteX8" fmla="*/ 1663597 w 5257800"/>
              <a:gd name="connsiteY8" fmla="*/ 0 h 7074888"/>
              <a:gd name="connsiteX9" fmla="*/ 1739900 w 5257800"/>
              <a:gd name="connsiteY9" fmla="*/ 229588 h 7074888"/>
              <a:gd name="connsiteX0" fmla="*/ 1739900 w 5257800"/>
              <a:gd name="connsiteY0" fmla="*/ 229588 h 7074888"/>
              <a:gd name="connsiteX1" fmla="*/ 3085893 w 5257800"/>
              <a:gd name="connsiteY1" fmla="*/ 2451495 h 7074888"/>
              <a:gd name="connsiteX2" fmla="*/ 0 w 5257800"/>
              <a:gd name="connsiteY2" fmla="*/ 4509488 h 7074888"/>
              <a:gd name="connsiteX3" fmla="*/ 101600 w 5257800"/>
              <a:gd name="connsiteY3" fmla="*/ 7074888 h 7074888"/>
              <a:gd name="connsiteX4" fmla="*/ 2641600 w 5257800"/>
              <a:gd name="connsiteY4" fmla="*/ 4674588 h 7074888"/>
              <a:gd name="connsiteX5" fmla="*/ 4940300 w 5257800"/>
              <a:gd name="connsiteY5" fmla="*/ 6312888 h 7074888"/>
              <a:gd name="connsiteX6" fmla="*/ 5257800 w 5257800"/>
              <a:gd name="connsiteY6" fmla="*/ 5157188 h 7074888"/>
              <a:gd name="connsiteX7" fmla="*/ 4064413 w 5257800"/>
              <a:gd name="connsiteY7" fmla="*/ 13491 h 7074888"/>
              <a:gd name="connsiteX8" fmla="*/ 1663597 w 5257800"/>
              <a:gd name="connsiteY8" fmla="*/ 0 h 7074888"/>
              <a:gd name="connsiteX9" fmla="*/ 1739900 w 5257800"/>
              <a:gd name="connsiteY9" fmla="*/ 229588 h 7074888"/>
              <a:gd name="connsiteX0" fmla="*/ 1739900 w 5283407"/>
              <a:gd name="connsiteY0" fmla="*/ 229588 h 7074888"/>
              <a:gd name="connsiteX1" fmla="*/ 3085893 w 5283407"/>
              <a:gd name="connsiteY1" fmla="*/ 2451495 h 7074888"/>
              <a:gd name="connsiteX2" fmla="*/ 0 w 5283407"/>
              <a:gd name="connsiteY2" fmla="*/ 4509488 h 7074888"/>
              <a:gd name="connsiteX3" fmla="*/ 101600 w 5283407"/>
              <a:gd name="connsiteY3" fmla="*/ 7074888 h 7074888"/>
              <a:gd name="connsiteX4" fmla="*/ 2641600 w 5283407"/>
              <a:gd name="connsiteY4" fmla="*/ 4674588 h 7074888"/>
              <a:gd name="connsiteX5" fmla="*/ 4940300 w 5283407"/>
              <a:gd name="connsiteY5" fmla="*/ 6312888 h 7074888"/>
              <a:gd name="connsiteX6" fmla="*/ 5283407 w 5283407"/>
              <a:gd name="connsiteY6" fmla="*/ 5054008 h 7074888"/>
              <a:gd name="connsiteX7" fmla="*/ 4064413 w 5283407"/>
              <a:gd name="connsiteY7" fmla="*/ 13491 h 7074888"/>
              <a:gd name="connsiteX8" fmla="*/ 1663597 w 5283407"/>
              <a:gd name="connsiteY8" fmla="*/ 0 h 7074888"/>
              <a:gd name="connsiteX9" fmla="*/ 1739900 w 5283407"/>
              <a:gd name="connsiteY9" fmla="*/ 229588 h 7074888"/>
              <a:gd name="connsiteX0" fmla="*/ 1739900 w 5283407"/>
              <a:gd name="connsiteY0" fmla="*/ 229588 h 7074888"/>
              <a:gd name="connsiteX1" fmla="*/ 3085893 w 5283407"/>
              <a:gd name="connsiteY1" fmla="*/ 2451495 h 7074888"/>
              <a:gd name="connsiteX2" fmla="*/ 0 w 5283407"/>
              <a:gd name="connsiteY2" fmla="*/ 4432103 h 7074888"/>
              <a:gd name="connsiteX3" fmla="*/ 101600 w 5283407"/>
              <a:gd name="connsiteY3" fmla="*/ 7074888 h 7074888"/>
              <a:gd name="connsiteX4" fmla="*/ 2641600 w 5283407"/>
              <a:gd name="connsiteY4" fmla="*/ 4674588 h 7074888"/>
              <a:gd name="connsiteX5" fmla="*/ 4940300 w 5283407"/>
              <a:gd name="connsiteY5" fmla="*/ 6312888 h 7074888"/>
              <a:gd name="connsiteX6" fmla="*/ 5283407 w 5283407"/>
              <a:gd name="connsiteY6" fmla="*/ 5054008 h 7074888"/>
              <a:gd name="connsiteX7" fmla="*/ 4064413 w 5283407"/>
              <a:gd name="connsiteY7" fmla="*/ 13491 h 7074888"/>
              <a:gd name="connsiteX8" fmla="*/ 1663597 w 5283407"/>
              <a:gd name="connsiteY8" fmla="*/ 0 h 7074888"/>
              <a:gd name="connsiteX9" fmla="*/ 1739900 w 5283407"/>
              <a:gd name="connsiteY9" fmla="*/ 229588 h 7074888"/>
              <a:gd name="connsiteX0" fmla="*/ 1769024 w 5312531"/>
              <a:gd name="connsiteY0" fmla="*/ 229588 h 7074888"/>
              <a:gd name="connsiteX1" fmla="*/ 3115017 w 5312531"/>
              <a:gd name="connsiteY1" fmla="*/ 2451495 h 7074888"/>
              <a:gd name="connsiteX2" fmla="*/ 29124 w 5312531"/>
              <a:gd name="connsiteY2" fmla="*/ 4432103 h 7074888"/>
              <a:gd name="connsiteX3" fmla="*/ 0 w 5312531"/>
              <a:gd name="connsiteY3" fmla="*/ 7074888 h 7074888"/>
              <a:gd name="connsiteX4" fmla="*/ 2670724 w 5312531"/>
              <a:gd name="connsiteY4" fmla="*/ 4674588 h 7074888"/>
              <a:gd name="connsiteX5" fmla="*/ 4969424 w 5312531"/>
              <a:gd name="connsiteY5" fmla="*/ 6312888 h 7074888"/>
              <a:gd name="connsiteX6" fmla="*/ 5312531 w 5312531"/>
              <a:gd name="connsiteY6" fmla="*/ 5054008 h 7074888"/>
              <a:gd name="connsiteX7" fmla="*/ 4093537 w 5312531"/>
              <a:gd name="connsiteY7" fmla="*/ 13491 h 7074888"/>
              <a:gd name="connsiteX8" fmla="*/ 1692721 w 5312531"/>
              <a:gd name="connsiteY8" fmla="*/ 0 h 7074888"/>
              <a:gd name="connsiteX9" fmla="*/ 1769024 w 5312531"/>
              <a:gd name="connsiteY9" fmla="*/ 229588 h 707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2531" h="7074888">
                <a:moveTo>
                  <a:pt x="1769024" y="229588"/>
                </a:moveTo>
                <a:lnTo>
                  <a:pt x="3115017" y="2451495"/>
                </a:lnTo>
                <a:lnTo>
                  <a:pt x="29124" y="4432103"/>
                </a:lnTo>
                <a:lnTo>
                  <a:pt x="0" y="7074888"/>
                </a:lnTo>
                <a:lnTo>
                  <a:pt x="2670724" y="4674588"/>
                </a:lnTo>
                <a:lnTo>
                  <a:pt x="4969424" y="6312888"/>
                </a:lnTo>
                <a:lnTo>
                  <a:pt x="5312531" y="5054008"/>
                </a:lnTo>
                <a:lnTo>
                  <a:pt x="4093537" y="13491"/>
                </a:lnTo>
                <a:lnTo>
                  <a:pt x="1692721" y="0"/>
                </a:lnTo>
                <a:lnTo>
                  <a:pt x="1769024" y="229588"/>
                </a:lnTo>
                <a:close/>
              </a:path>
            </a:pathLst>
          </a:custGeom>
          <a:solidFill>
            <a:srgbClr val="94D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对话气泡: 矩形 21">
            <a:extLst>
              <a:ext uri="{FF2B5EF4-FFF2-40B4-BE49-F238E27FC236}">
                <a16:creationId xmlns:a16="http://schemas.microsoft.com/office/drawing/2014/main" id="{0E963D3B-9673-41C7-B807-2CA69F01AD6D}"/>
              </a:ext>
            </a:extLst>
          </p:cNvPr>
          <p:cNvSpPr/>
          <p:nvPr/>
        </p:nvSpPr>
        <p:spPr>
          <a:xfrm>
            <a:off x="911225" y="873125"/>
            <a:ext cx="10369550" cy="4536944"/>
          </a:xfrm>
          <a:prstGeom prst="wedgeRectCallo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a:extLst>
              <a:ext uri="{FF2B5EF4-FFF2-40B4-BE49-F238E27FC236}">
                <a16:creationId xmlns:a16="http://schemas.microsoft.com/office/drawing/2014/main" id="{D654FF20-3AC8-44C9-A884-25A421DF4DA4}"/>
              </a:ext>
            </a:extLst>
          </p:cNvPr>
          <p:cNvSpPr/>
          <p:nvPr/>
        </p:nvSpPr>
        <p:spPr>
          <a:xfrm>
            <a:off x="10590893" y="4724400"/>
            <a:ext cx="837936" cy="837936"/>
          </a:xfrm>
          <a:prstGeom prst="ellipse">
            <a:avLst/>
          </a:prstGeom>
          <a:pattFill prst="pct80">
            <a:fgClr>
              <a:srgbClr val="446E7E"/>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23">
            <a:extLst>
              <a:ext uri="{FF2B5EF4-FFF2-40B4-BE49-F238E27FC236}">
                <a16:creationId xmlns:a16="http://schemas.microsoft.com/office/drawing/2014/main" id="{B8AE9D7A-2E54-450E-89DF-D1011E6F6805}"/>
              </a:ext>
            </a:extLst>
          </p:cNvPr>
          <p:cNvSpPr/>
          <p:nvPr/>
        </p:nvSpPr>
        <p:spPr>
          <a:xfrm>
            <a:off x="10272127" y="-749695"/>
            <a:ext cx="2959364" cy="2959364"/>
          </a:xfrm>
          <a:prstGeom prst="ellipse">
            <a:avLst/>
          </a:prstGeom>
          <a:pattFill prst="pct90">
            <a:fgClr>
              <a:srgbClr val="446E7E"/>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空心弧 24">
            <a:extLst>
              <a:ext uri="{FF2B5EF4-FFF2-40B4-BE49-F238E27FC236}">
                <a16:creationId xmlns:a16="http://schemas.microsoft.com/office/drawing/2014/main" id="{7022BD28-B21E-4DEE-B2CE-920675ACC070}"/>
              </a:ext>
            </a:extLst>
          </p:cNvPr>
          <p:cNvSpPr/>
          <p:nvPr/>
        </p:nvSpPr>
        <p:spPr>
          <a:xfrm>
            <a:off x="1489341" y="2159000"/>
            <a:ext cx="538359" cy="495300"/>
          </a:xfrm>
          <a:prstGeom prst="blockArc">
            <a:avLst>
              <a:gd name="adj1" fmla="val 10800000"/>
              <a:gd name="adj2" fmla="val 1462842"/>
              <a:gd name="adj3" fmla="val 10866"/>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6" name="空心弧 25">
            <a:extLst>
              <a:ext uri="{FF2B5EF4-FFF2-40B4-BE49-F238E27FC236}">
                <a16:creationId xmlns:a16="http://schemas.microsoft.com/office/drawing/2014/main" id="{A3F45E09-2423-4C54-86CB-7263BCAE0F47}"/>
              </a:ext>
            </a:extLst>
          </p:cNvPr>
          <p:cNvSpPr/>
          <p:nvPr/>
        </p:nvSpPr>
        <p:spPr>
          <a:xfrm>
            <a:off x="9360577" y="5143368"/>
            <a:ext cx="538359" cy="495300"/>
          </a:xfrm>
          <a:prstGeom prst="blockArc">
            <a:avLst>
              <a:gd name="adj1" fmla="val 10800000"/>
              <a:gd name="adj2" fmla="val 1462842"/>
              <a:gd name="adj3" fmla="val 10866"/>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7" name="空心弧 26">
            <a:extLst>
              <a:ext uri="{FF2B5EF4-FFF2-40B4-BE49-F238E27FC236}">
                <a16:creationId xmlns:a16="http://schemas.microsoft.com/office/drawing/2014/main" id="{E0FAB2C0-D928-43AF-AE35-17B549103E38}"/>
              </a:ext>
            </a:extLst>
          </p:cNvPr>
          <p:cNvSpPr/>
          <p:nvPr/>
        </p:nvSpPr>
        <p:spPr>
          <a:xfrm rot="17333695">
            <a:off x="7509358" y="1079500"/>
            <a:ext cx="538359" cy="495300"/>
          </a:xfrm>
          <a:prstGeom prst="blockArc">
            <a:avLst>
              <a:gd name="adj1" fmla="val 10800000"/>
              <a:gd name="adj2" fmla="val 1462842"/>
              <a:gd name="adj3" fmla="val 10866"/>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8" name="空心弧 27">
            <a:extLst>
              <a:ext uri="{FF2B5EF4-FFF2-40B4-BE49-F238E27FC236}">
                <a16:creationId xmlns:a16="http://schemas.microsoft.com/office/drawing/2014/main" id="{2A33E3E2-182A-4352-A58D-F8A9EE9210A9}"/>
              </a:ext>
            </a:extLst>
          </p:cNvPr>
          <p:cNvSpPr/>
          <p:nvPr/>
        </p:nvSpPr>
        <p:spPr>
          <a:xfrm rot="17333695">
            <a:off x="1668786" y="5084854"/>
            <a:ext cx="538359" cy="495300"/>
          </a:xfrm>
          <a:prstGeom prst="blockArc">
            <a:avLst>
              <a:gd name="adj1" fmla="val 10800000"/>
              <a:gd name="adj2" fmla="val 1462842"/>
              <a:gd name="adj3" fmla="val 10866"/>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9" name="椭圆 28">
            <a:extLst>
              <a:ext uri="{FF2B5EF4-FFF2-40B4-BE49-F238E27FC236}">
                <a16:creationId xmlns:a16="http://schemas.microsoft.com/office/drawing/2014/main" id="{E5A332DA-23F7-41BA-8D66-81F27A4DF215}"/>
              </a:ext>
            </a:extLst>
          </p:cNvPr>
          <p:cNvSpPr/>
          <p:nvPr/>
        </p:nvSpPr>
        <p:spPr>
          <a:xfrm>
            <a:off x="2156653" y="149135"/>
            <a:ext cx="1378132" cy="1378132"/>
          </a:xfrm>
          <a:prstGeom prst="ellipse">
            <a:avLst/>
          </a:prstGeom>
          <a:pattFill prst="pct80">
            <a:fgClr>
              <a:srgbClr val="446E7E"/>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9" name="组合 128">
            <a:extLst>
              <a:ext uri="{FF2B5EF4-FFF2-40B4-BE49-F238E27FC236}">
                <a16:creationId xmlns:a16="http://schemas.microsoft.com/office/drawing/2014/main" id="{F673B2A5-AF75-46D6-847E-C6924599A801}"/>
              </a:ext>
            </a:extLst>
          </p:cNvPr>
          <p:cNvGrpSpPr/>
          <p:nvPr/>
        </p:nvGrpSpPr>
        <p:grpSpPr>
          <a:xfrm>
            <a:off x="7434203" y="5222108"/>
            <a:ext cx="960120" cy="766410"/>
            <a:chOff x="7434203" y="5120508"/>
            <a:chExt cx="960120" cy="766410"/>
          </a:xfrm>
        </p:grpSpPr>
        <p:sp>
          <p:nvSpPr>
            <p:cNvPr id="30" name="椭圆 29">
              <a:extLst>
                <a:ext uri="{FF2B5EF4-FFF2-40B4-BE49-F238E27FC236}">
                  <a16:creationId xmlns:a16="http://schemas.microsoft.com/office/drawing/2014/main" id="{B000C698-E83F-4D1F-B67B-1E2C3E5DD43C}"/>
                </a:ext>
              </a:extLst>
            </p:cNvPr>
            <p:cNvSpPr/>
            <p:nvPr/>
          </p:nvSpPr>
          <p:spPr>
            <a:xfrm>
              <a:off x="7434203" y="512050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31" name="椭圆 30">
              <a:extLst>
                <a:ext uri="{FF2B5EF4-FFF2-40B4-BE49-F238E27FC236}">
                  <a16:creationId xmlns:a16="http://schemas.microsoft.com/office/drawing/2014/main" id="{50646D82-A68E-43E0-B1B5-E8DC45AD508B}"/>
                </a:ext>
              </a:extLst>
            </p:cNvPr>
            <p:cNvSpPr/>
            <p:nvPr/>
          </p:nvSpPr>
          <p:spPr>
            <a:xfrm>
              <a:off x="7525643" y="512050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E31418D1-B840-4E92-B62F-0A8C0F28A3F1}"/>
                </a:ext>
              </a:extLst>
            </p:cNvPr>
            <p:cNvSpPr/>
            <p:nvPr/>
          </p:nvSpPr>
          <p:spPr>
            <a:xfrm>
              <a:off x="7617083" y="512050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33" name="椭圆 32">
              <a:extLst>
                <a:ext uri="{FF2B5EF4-FFF2-40B4-BE49-F238E27FC236}">
                  <a16:creationId xmlns:a16="http://schemas.microsoft.com/office/drawing/2014/main" id="{2C9EB5F1-8390-4070-AD3E-41FB9003BBB9}"/>
                </a:ext>
              </a:extLst>
            </p:cNvPr>
            <p:cNvSpPr/>
            <p:nvPr/>
          </p:nvSpPr>
          <p:spPr>
            <a:xfrm>
              <a:off x="7708523" y="512050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34" name="椭圆 33">
              <a:extLst>
                <a:ext uri="{FF2B5EF4-FFF2-40B4-BE49-F238E27FC236}">
                  <a16:creationId xmlns:a16="http://schemas.microsoft.com/office/drawing/2014/main" id="{34E52910-39E3-46F3-B9BF-71CDD9C4B4A6}"/>
                </a:ext>
              </a:extLst>
            </p:cNvPr>
            <p:cNvSpPr/>
            <p:nvPr/>
          </p:nvSpPr>
          <p:spPr>
            <a:xfrm>
              <a:off x="7799963" y="512050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35" name="椭圆 34">
              <a:extLst>
                <a:ext uri="{FF2B5EF4-FFF2-40B4-BE49-F238E27FC236}">
                  <a16:creationId xmlns:a16="http://schemas.microsoft.com/office/drawing/2014/main" id="{79A7C5F2-CB44-4DC9-A4CD-799F0B528CFD}"/>
                </a:ext>
              </a:extLst>
            </p:cNvPr>
            <p:cNvSpPr/>
            <p:nvPr/>
          </p:nvSpPr>
          <p:spPr>
            <a:xfrm>
              <a:off x="7891403" y="512050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36" name="椭圆 35">
              <a:extLst>
                <a:ext uri="{FF2B5EF4-FFF2-40B4-BE49-F238E27FC236}">
                  <a16:creationId xmlns:a16="http://schemas.microsoft.com/office/drawing/2014/main" id="{AC83443C-F03A-470D-A753-D6FFF58DFBA6}"/>
                </a:ext>
              </a:extLst>
            </p:cNvPr>
            <p:cNvSpPr/>
            <p:nvPr/>
          </p:nvSpPr>
          <p:spPr>
            <a:xfrm>
              <a:off x="7982843" y="512050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37" name="椭圆 36">
              <a:extLst>
                <a:ext uri="{FF2B5EF4-FFF2-40B4-BE49-F238E27FC236}">
                  <a16:creationId xmlns:a16="http://schemas.microsoft.com/office/drawing/2014/main" id="{931E9F50-1854-4EFA-AE73-B32BD7385E9F}"/>
                </a:ext>
              </a:extLst>
            </p:cNvPr>
            <p:cNvSpPr/>
            <p:nvPr/>
          </p:nvSpPr>
          <p:spPr>
            <a:xfrm>
              <a:off x="8074283" y="512050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38" name="椭圆 37">
              <a:extLst>
                <a:ext uri="{FF2B5EF4-FFF2-40B4-BE49-F238E27FC236}">
                  <a16:creationId xmlns:a16="http://schemas.microsoft.com/office/drawing/2014/main" id="{C0E9B7D4-F109-4275-ADE2-5F81D654F083}"/>
                </a:ext>
              </a:extLst>
            </p:cNvPr>
            <p:cNvSpPr/>
            <p:nvPr/>
          </p:nvSpPr>
          <p:spPr>
            <a:xfrm>
              <a:off x="8165723" y="512050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39" name="椭圆 38">
              <a:extLst>
                <a:ext uri="{FF2B5EF4-FFF2-40B4-BE49-F238E27FC236}">
                  <a16:creationId xmlns:a16="http://schemas.microsoft.com/office/drawing/2014/main" id="{4DFBD1A6-A736-4B29-9720-0ED10F39FB0B}"/>
                </a:ext>
              </a:extLst>
            </p:cNvPr>
            <p:cNvSpPr/>
            <p:nvPr/>
          </p:nvSpPr>
          <p:spPr>
            <a:xfrm>
              <a:off x="8257163" y="512050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40" name="椭圆 39">
              <a:extLst>
                <a:ext uri="{FF2B5EF4-FFF2-40B4-BE49-F238E27FC236}">
                  <a16:creationId xmlns:a16="http://schemas.microsoft.com/office/drawing/2014/main" id="{52AF1B79-B3A6-4F59-907E-2E91F93EEA66}"/>
                </a:ext>
              </a:extLst>
            </p:cNvPr>
            <p:cNvSpPr/>
            <p:nvPr/>
          </p:nvSpPr>
          <p:spPr>
            <a:xfrm>
              <a:off x="8348603" y="512050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EE65E040-83EA-47D1-B659-E802852B8548}"/>
                </a:ext>
              </a:extLst>
            </p:cNvPr>
            <p:cNvSpPr/>
            <p:nvPr/>
          </p:nvSpPr>
          <p:spPr>
            <a:xfrm>
              <a:off x="7434203" y="5210594"/>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42" name="椭圆 41">
              <a:extLst>
                <a:ext uri="{FF2B5EF4-FFF2-40B4-BE49-F238E27FC236}">
                  <a16:creationId xmlns:a16="http://schemas.microsoft.com/office/drawing/2014/main" id="{89C915D6-B634-49CA-8003-82DECC5F2248}"/>
                </a:ext>
              </a:extLst>
            </p:cNvPr>
            <p:cNvSpPr/>
            <p:nvPr/>
          </p:nvSpPr>
          <p:spPr>
            <a:xfrm>
              <a:off x="7525643" y="5210594"/>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43" name="椭圆 42">
              <a:extLst>
                <a:ext uri="{FF2B5EF4-FFF2-40B4-BE49-F238E27FC236}">
                  <a16:creationId xmlns:a16="http://schemas.microsoft.com/office/drawing/2014/main" id="{975BEDE3-B0D5-462B-93C0-B455E4294260}"/>
                </a:ext>
              </a:extLst>
            </p:cNvPr>
            <p:cNvSpPr/>
            <p:nvPr/>
          </p:nvSpPr>
          <p:spPr>
            <a:xfrm>
              <a:off x="7617083" y="5210594"/>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44" name="椭圆 43">
              <a:extLst>
                <a:ext uri="{FF2B5EF4-FFF2-40B4-BE49-F238E27FC236}">
                  <a16:creationId xmlns:a16="http://schemas.microsoft.com/office/drawing/2014/main" id="{A71A64B5-FCC0-43CD-A795-EDBF5CA47362}"/>
                </a:ext>
              </a:extLst>
            </p:cNvPr>
            <p:cNvSpPr/>
            <p:nvPr/>
          </p:nvSpPr>
          <p:spPr>
            <a:xfrm>
              <a:off x="7708523" y="5210594"/>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45" name="椭圆 44">
              <a:extLst>
                <a:ext uri="{FF2B5EF4-FFF2-40B4-BE49-F238E27FC236}">
                  <a16:creationId xmlns:a16="http://schemas.microsoft.com/office/drawing/2014/main" id="{486B372F-C896-44DD-AADC-F86D0C9A2CE3}"/>
                </a:ext>
              </a:extLst>
            </p:cNvPr>
            <p:cNvSpPr/>
            <p:nvPr/>
          </p:nvSpPr>
          <p:spPr>
            <a:xfrm>
              <a:off x="7799963" y="5210594"/>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46" name="椭圆 45">
              <a:extLst>
                <a:ext uri="{FF2B5EF4-FFF2-40B4-BE49-F238E27FC236}">
                  <a16:creationId xmlns:a16="http://schemas.microsoft.com/office/drawing/2014/main" id="{1A78CEE6-BFB0-4B18-9B9D-6C8C10445C90}"/>
                </a:ext>
              </a:extLst>
            </p:cNvPr>
            <p:cNvSpPr/>
            <p:nvPr/>
          </p:nvSpPr>
          <p:spPr>
            <a:xfrm>
              <a:off x="7891403" y="5210594"/>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47" name="椭圆 46">
              <a:extLst>
                <a:ext uri="{FF2B5EF4-FFF2-40B4-BE49-F238E27FC236}">
                  <a16:creationId xmlns:a16="http://schemas.microsoft.com/office/drawing/2014/main" id="{6C43FADB-4B3B-4957-9D97-B86DA52B082B}"/>
                </a:ext>
              </a:extLst>
            </p:cNvPr>
            <p:cNvSpPr/>
            <p:nvPr/>
          </p:nvSpPr>
          <p:spPr>
            <a:xfrm>
              <a:off x="7982843" y="5210594"/>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0CE4CC25-4DD7-4B40-B220-31C40CECA919}"/>
                </a:ext>
              </a:extLst>
            </p:cNvPr>
            <p:cNvSpPr/>
            <p:nvPr/>
          </p:nvSpPr>
          <p:spPr>
            <a:xfrm>
              <a:off x="8074283" y="5210594"/>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49" name="椭圆 48">
              <a:extLst>
                <a:ext uri="{FF2B5EF4-FFF2-40B4-BE49-F238E27FC236}">
                  <a16:creationId xmlns:a16="http://schemas.microsoft.com/office/drawing/2014/main" id="{B5C7F333-8871-443C-A11E-765CFD065536}"/>
                </a:ext>
              </a:extLst>
            </p:cNvPr>
            <p:cNvSpPr/>
            <p:nvPr/>
          </p:nvSpPr>
          <p:spPr>
            <a:xfrm>
              <a:off x="8165723" y="5210594"/>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50" name="椭圆 49">
              <a:extLst>
                <a:ext uri="{FF2B5EF4-FFF2-40B4-BE49-F238E27FC236}">
                  <a16:creationId xmlns:a16="http://schemas.microsoft.com/office/drawing/2014/main" id="{0667F4AD-3CF2-4FAD-9D3C-0B14702FAF9C}"/>
                </a:ext>
              </a:extLst>
            </p:cNvPr>
            <p:cNvSpPr/>
            <p:nvPr/>
          </p:nvSpPr>
          <p:spPr>
            <a:xfrm>
              <a:off x="8257163" y="5210594"/>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id="{7047DE8C-3B9D-4F8B-98ED-ECCCB8000776}"/>
                </a:ext>
              </a:extLst>
            </p:cNvPr>
            <p:cNvSpPr/>
            <p:nvPr/>
          </p:nvSpPr>
          <p:spPr>
            <a:xfrm>
              <a:off x="8348603" y="5210594"/>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52" name="椭圆 51">
              <a:extLst>
                <a:ext uri="{FF2B5EF4-FFF2-40B4-BE49-F238E27FC236}">
                  <a16:creationId xmlns:a16="http://schemas.microsoft.com/office/drawing/2014/main" id="{276C1649-BAA4-4B8D-A1BC-9CA1A961C1E9}"/>
                </a:ext>
              </a:extLst>
            </p:cNvPr>
            <p:cNvSpPr/>
            <p:nvPr/>
          </p:nvSpPr>
          <p:spPr>
            <a:xfrm>
              <a:off x="7434203" y="5300681"/>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53" name="椭圆 52">
              <a:extLst>
                <a:ext uri="{FF2B5EF4-FFF2-40B4-BE49-F238E27FC236}">
                  <a16:creationId xmlns:a16="http://schemas.microsoft.com/office/drawing/2014/main" id="{841D122F-612D-4EA8-BBCC-5C669E20152D}"/>
                </a:ext>
              </a:extLst>
            </p:cNvPr>
            <p:cNvSpPr/>
            <p:nvPr/>
          </p:nvSpPr>
          <p:spPr>
            <a:xfrm>
              <a:off x="7525643" y="5300681"/>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54" name="椭圆 53">
              <a:extLst>
                <a:ext uri="{FF2B5EF4-FFF2-40B4-BE49-F238E27FC236}">
                  <a16:creationId xmlns:a16="http://schemas.microsoft.com/office/drawing/2014/main" id="{41136186-F3C8-4D0D-A86D-1D1FCFCBA053}"/>
                </a:ext>
              </a:extLst>
            </p:cNvPr>
            <p:cNvSpPr/>
            <p:nvPr/>
          </p:nvSpPr>
          <p:spPr>
            <a:xfrm>
              <a:off x="7617083" y="5300681"/>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55" name="椭圆 54">
              <a:extLst>
                <a:ext uri="{FF2B5EF4-FFF2-40B4-BE49-F238E27FC236}">
                  <a16:creationId xmlns:a16="http://schemas.microsoft.com/office/drawing/2014/main" id="{3DE28B7F-E563-4536-B2BB-0360DD370439}"/>
                </a:ext>
              </a:extLst>
            </p:cNvPr>
            <p:cNvSpPr/>
            <p:nvPr/>
          </p:nvSpPr>
          <p:spPr>
            <a:xfrm>
              <a:off x="7708523" y="5300681"/>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56" name="椭圆 55">
              <a:extLst>
                <a:ext uri="{FF2B5EF4-FFF2-40B4-BE49-F238E27FC236}">
                  <a16:creationId xmlns:a16="http://schemas.microsoft.com/office/drawing/2014/main" id="{982C36F4-45D9-449C-9573-DB897A8AB3FF}"/>
                </a:ext>
              </a:extLst>
            </p:cNvPr>
            <p:cNvSpPr/>
            <p:nvPr/>
          </p:nvSpPr>
          <p:spPr>
            <a:xfrm>
              <a:off x="7799963" y="5300681"/>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57" name="椭圆 56">
              <a:extLst>
                <a:ext uri="{FF2B5EF4-FFF2-40B4-BE49-F238E27FC236}">
                  <a16:creationId xmlns:a16="http://schemas.microsoft.com/office/drawing/2014/main" id="{5092F67A-1DEE-4C40-9B0D-2EFBF0A96551}"/>
                </a:ext>
              </a:extLst>
            </p:cNvPr>
            <p:cNvSpPr/>
            <p:nvPr/>
          </p:nvSpPr>
          <p:spPr>
            <a:xfrm>
              <a:off x="7891403" y="5300681"/>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58" name="椭圆 57">
              <a:extLst>
                <a:ext uri="{FF2B5EF4-FFF2-40B4-BE49-F238E27FC236}">
                  <a16:creationId xmlns:a16="http://schemas.microsoft.com/office/drawing/2014/main" id="{19183BD9-ABF3-4412-B1CA-DDB45B49F5D7}"/>
                </a:ext>
              </a:extLst>
            </p:cNvPr>
            <p:cNvSpPr/>
            <p:nvPr/>
          </p:nvSpPr>
          <p:spPr>
            <a:xfrm>
              <a:off x="7982843" y="5300681"/>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59" name="椭圆 58">
              <a:extLst>
                <a:ext uri="{FF2B5EF4-FFF2-40B4-BE49-F238E27FC236}">
                  <a16:creationId xmlns:a16="http://schemas.microsoft.com/office/drawing/2014/main" id="{89ED1EAE-23A0-4FF1-BC8B-9EB2A74284B0}"/>
                </a:ext>
              </a:extLst>
            </p:cNvPr>
            <p:cNvSpPr/>
            <p:nvPr/>
          </p:nvSpPr>
          <p:spPr>
            <a:xfrm>
              <a:off x="8074283" y="5300681"/>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60" name="椭圆 59">
              <a:extLst>
                <a:ext uri="{FF2B5EF4-FFF2-40B4-BE49-F238E27FC236}">
                  <a16:creationId xmlns:a16="http://schemas.microsoft.com/office/drawing/2014/main" id="{72E2D159-BE83-42E8-AF5E-6A2C0882D367}"/>
                </a:ext>
              </a:extLst>
            </p:cNvPr>
            <p:cNvSpPr/>
            <p:nvPr/>
          </p:nvSpPr>
          <p:spPr>
            <a:xfrm>
              <a:off x="8165723" y="5300681"/>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61" name="椭圆 60">
              <a:extLst>
                <a:ext uri="{FF2B5EF4-FFF2-40B4-BE49-F238E27FC236}">
                  <a16:creationId xmlns:a16="http://schemas.microsoft.com/office/drawing/2014/main" id="{DEF19F5D-F2E9-4C1D-A7C4-6AF5E01B4815}"/>
                </a:ext>
              </a:extLst>
            </p:cNvPr>
            <p:cNvSpPr/>
            <p:nvPr/>
          </p:nvSpPr>
          <p:spPr>
            <a:xfrm>
              <a:off x="8257163" y="5300681"/>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62" name="椭圆 61">
              <a:extLst>
                <a:ext uri="{FF2B5EF4-FFF2-40B4-BE49-F238E27FC236}">
                  <a16:creationId xmlns:a16="http://schemas.microsoft.com/office/drawing/2014/main" id="{0C27C0F1-0E8D-40E9-844B-603D7C76D06D}"/>
                </a:ext>
              </a:extLst>
            </p:cNvPr>
            <p:cNvSpPr/>
            <p:nvPr/>
          </p:nvSpPr>
          <p:spPr>
            <a:xfrm>
              <a:off x="8348603" y="5300681"/>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63" name="椭圆 62">
              <a:extLst>
                <a:ext uri="{FF2B5EF4-FFF2-40B4-BE49-F238E27FC236}">
                  <a16:creationId xmlns:a16="http://schemas.microsoft.com/office/drawing/2014/main" id="{8581618D-D4DE-4FC8-A4E3-FF64272AF273}"/>
                </a:ext>
              </a:extLst>
            </p:cNvPr>
            <p:cNvSpPr/>
            <p:nvPr/>
          </p:nvSpPr>
          <p:spPr>
            <a:xfrm>
              <a:off x="7434203" y="5390767"/>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id="{A9A5E1B9-FAD1-486A-A87B-BD9A0BFDE9C6}"/>
                </a:ext>
              </a:extLst>
            </p:cNvPr>
            <p:cNvSpPr/>
            <p:nvPr/>
          </p:nvSpPr>
          <p:spPr>
            <a:xfrm>
              <a:off x="7525643" y="5390767"/>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65" name="椭圆 64">
              <a:extLst>
                <a:ext uri="{FF2B5EF4-FFF2-40B4-BE49-F238E27FC236}">
                  <a16:creationId xmlns:a16="http://schemas.microsoft.com/office/drawing/2014/main" id="{A523A4EA-7F7F-49D7-A2D3-3953FCE8C1F2}"/>
                </a:ext>
              </a:extLst>
            </p:cNvPr>
            <p:cNvSpPr/>
            <p:nvPr/>
          </p:nvSpPr>
          <p:spPr>
            <a:xfrm>
              <a:off x="7617083" y="5390767"/>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66" name="椭圆 65">
              <a:extLst>
                <a:ext uri="{FF2B5EF4-FFF2-40B4-BE49-F238E27FC236}">
                  <a16:creationId xmlns:a16="http://schemas.microsoft.com/office/drawing/2014/main" id="{650411AA-C950-4742-A76A-749195B6AB38}"/>
                </a:ext>
              </a:extLst>
            </p:cNvPr>
            <p:cNvSpPr/>
            <p:nvPr/>
          </p:nvSpPr>
          <p:spPr>
            <a:xfrm>
              <a:off x="7708523" y="5390767"/>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67" name="椭圆 66">
              <a:extLst>
                <a:ext uri="{FF2B5EF4-FFF2-40B4-BE49-F238E27FC236}">
                  <a16:creationId xmlns:a16="http://schemas.microsoft.com/office/drawing/2014/main" id="{6E75218E-D715-4C5E-9156-21889AFF76EF}"/>
                </a:ext>
              </a:extLst>
            </p:cNvPr>
            <p:cNvSpPr/>
            <p:nvPr/>
          </p:nvSpPr>
          <p:spPr>
            <a:xfrm>
              <a:off x="7799963" y="5390767"/>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68" name="椭圆 67">
              <a:extLst>
                <a:ext uri="{FF2B5EF4-FFF2-40B4-BE49-F238E27FC236}">
                  <a16:creationId xmlns:a16="http://schemas.microsoft.com/office/drawing/2014/main" id="{FA33581B-2B86-4D74-8D9E-67237930AB52}"/>
                </a:ext>
              </a:extLst>
            </p:cNvPr>
            <p:cNvSpPr/>
            <p:nvPr/>
          </p:nvSpPr>
          <p:spPr>
            <a:xfrm>
              <a:off x="7891403" y="5390767"/>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69" name="椭圆 68">
              <a:extLst>
                <a:ext uri="{FF2B5EF4-FFF2-40B4-BE49-F238E27FC236}">
                  <a16:creationId xmlns:a16="http://schemas.microsoft.com/office/drawing/2014/main" id="{0A4A1F9B-CA1D-4E99-9F4A-414772B284F5}"/>
                </a:ext>
              </a:extLst>
            </p:cNvPr>
            <p:cNvSpPr/>
            <p:nvPr/>
          </p:nvSpPr>
          <p:spPr>
            <a:xfrm>
              <a:off x="7982843" y="5390767"/>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70" name="椭圆 69">
              <a:extLst>
                <a:ext uri="{FF2B5EF4-FFF2-40B4-BE49-F238E27FC236}">
                  <a16:creationId xmlns:a16="http://schemas.microsoft.com/office/drawing/2014/main" id="{3C268423-10AC-43CA-AA74-3AECFEC6A455}"/>
                </a:ext>
              </a:extLst>
            </p:cNvPr>
            <p:cNvSpPr/>
            <p:nvPr/>
          </p:nvSpPr>
          <p:spPr>
            <a:xfrm>
              <a:off x="8074283" y="5390767"/>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71" name="椭圆 70">
              <a:extLst>
                <a:ext uri="{FF2B5EF4-FFF2-40B4-BE49-F238E27FC236}">
                  <a16:creationId xmlns:a16="http://schemas.microsoft.com/office/drawing/2014/main" id="{DCCC4F0F-D4D3-4D2F-ACE5-E9C1ACA69C8D}"/>
                </a:ext>
              </a:extLst>
            </p:cNvPr>
            <p:cNvSpPr/>
            <p:nvPr/>
          </p:nvSpPr>
          <p:spPr>
            <a:xfrm>
              <a:off x="8165723" y="5390767"/>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72" name="椭圆 71">
              <a:extLst>
                <a:ext uri="{FF2B5EF4-FFF2-40B4-BE49-F238E27FC236}">
                  <a16:creationId xmlns:a16="http://schemas.microsoft.com/office/drawing/2014/main" id="{2B08F389-F77B-4AF3-9593-14171064BDF2}"/>
                </a:ext>
              </a:extLst>
            </p:cNvPr>
            <p:cNvSpPr/>
            <p:nvPr/>
          </p:nvSpPr>
          <p:spPr>
            <a:xfrm>
              <a:off x="8257163" y="5390767"/>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73" name="椭圆 72">
              <a:extLst>
                <a:ext uri="{FF2B5EF4-FFF2-40B4-BE49-F238E27FC236}">
                  <a16:creationId xmlns:a16="http://schemas.microsoft.com/office/drawing/2014/main" id="{7F212772-89C5-4E0C-BA22-CA7E7AFD47D3}"/>
                </a:ext>
              </a:extLst>
            </p:cNvPr>
            <p:cNvSpPr/>
            <p:nvPr/>
          </p:nvSpPr>
          <p:spPr>
            <a:xfrm>
              <a:off x="8348603" y="5390767"/>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74" name="椭圆 73">
              <a:extLst>
                <a:ext uri="{FF2B5EF4-FFF2-40B4-BE49-F238E27FC236}">
                  <a16:creationId xmlns:a16="http://schemas.microsoft.com/office/drawing/2014/main" id="{CCDC2739-230F-45B6-BE04-23D9EC368CA1}"/>
                </a:ext>
              </a:extLst>
            </p:cNvPr>
            <p:cNvSpPr/>
            <p:nvPr/>
          </p:nvSpPr>
          <p:spPr>
            <a:xfrm>
              <a:off x="7434203" y="5480853"/>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75" name="椭圆 74">
              <a:extLst>
                <a:ext uri="{FF2B5EF4-FFF2-40B4-BE49-F238E27FC236}">
                  <a16:creationId xmlns:a16="http://schemas.microsoft.com/office/drawing/2014/main" id="{067AE96B-B5D7-4E92-8B02-0CB6EEF58FAE}"/>
                </a:ext>
              </a:extLst>
            </p:cNvPr>
            <p:cNvSpPr/>
            <p:nvPr/>
          </p:nvSpPr>
          <p:spPr>
            <a:xfrm>
              <a:off x="7525643" y="5480853"/>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76" name="椭圆 75">
              <a:extLst>
                <a:ext uri="{FF2B5EF4-FFF2-40B4-BE49-F238E27FC236}">
                  <a16:creationId xmlns:a16="http://schemas.microsoft.com/office/drawing/2014/main" id="{6875F6CB-D56E-4F22-BE8B-2295360BA65A}"/>
                </a:ext>
              </a:extLst>
            </p:cNvPr>
            <p:cNvSpPr/>
            <p:nvPr/>
          </p:nvSpPr>
          <p:spPr>
            <a:xfrm>
              <a:off x="7617083" y="5480853"/>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id="{B4FCBFDB-AD9F-46B6-92E6-EC1F80338D61}"/>
                </a:ext>
              </a:extLst>
            </p:cNvPr>
            <p:cNvSpPr/>
            <p:nvPr/>
          </p:nvSpPr>
          <p:spPr>
            <a:xfrm>
              <a:off x="7708523" y="5480853"/>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id="{4CA7553A-57FD-481C-8491-C49543848EF1}"/>
                </a:ext>
              </a:extLst>
            </p:cNvPr>
            <p:cNvSpPr/>
            <p:nvPr/>
          </p:nvSpPr>
          <p:spPr>
            <a:xfrm>
              <a:off x="7799963" y="5480853"/>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79" name="椭圆 78">
              <a:extLst>
                <a:ext uri="{FF2B5EF4-FFF2-40B4-BE49-F238E27FC236}">
                  <a16:creationId xmlns:a16="http://schemas.microsoft.com/office/drawing/2014/main" id="{5642ED13-B431-4945-B790-57A626F1027C}"/>
                </a:ext>
              </a:extLst>
            </p:cNvPr>
            <p:cNvSpPr/>
            <p:nvPr/>
          </p:nvSpPr>
          <p:spPr>
            <a:xfrm>
              <a:off x="7891403" y="5480853"/>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A6175119-6652-42BC-8D77-87E07758EC0C}"/>
                </a:ext>
              </a:extLst>
            </p:cNvPr>
            <p:cNvSpPr/>
            <p:nvPr/>
          </p:nvSpPr>
          <p:spPr>
            <a:xfrm>
              <a:off x="7982843" y="5480853"/>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81" name="椭圆 80">
              <a:extLst>
                <a:ext uri="{FF2B5EF4-FFF2-40B4-BE49-F238E27FC236}">
                  <a16:creationId xmlns:a16="http://schemas.microsoft.com/office/drawing/2014/main" id="{535AF543-A6C0-4DEF-85E3-20DAC80ADBAD}"/>
                </a:ext>
              </a:extLst>
            </p:cNvPr>
            <p:cNvSpPr/>
            <p:nvPr/>
          </p:nvSpPr>
          <p:spPr>
            <a:xfrm>
              <a:off x="8074283" y="5480853"/>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82" name="椭圆 81">
              <a:extLst>
                <a:ext uri="{FF2B5EF4-FFF2-40B4-BE49-F238E27FC236}">
                  <a16:creationId xmlns:a16="http://schemas.microsoft.com/office/drawing/2014/main" id="{5B04845E-0F6F-4ECA-8D29-877D247683B6}"/>
                </a:ext>
              </a:extLst>
            </p:cNvPr>
            <p:cNvSpPr/>
            <p:nvPr/>
          </p:nvSpPr>
          <p:spPr>
            <a:xfrm>
              <a:off x="8165723" y="5480853"/>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83" name="椭圆 82">
              <a:extLst>
                <a:ext uri="{FF2B5EF4-FFF2-40B4-BE49-F238E27FC236}">
                  <a16:creationId xmlns:a16="http://schemas.microsoft.com/office/drawing/2014/main" id="{D22F30AE-AC70-4F8C-ADFC-9DAA819E17B3}"/>
                </a:ext>
              </a:extLst>
            </p:cNvPr>
            <p:cNvSpPr/>
            <p:nvPr/>
          </p:nvSpPr>
          <p:spPr>
            <a:xfrm>
              <a:off x="8257163" y="5480853"/>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84" name="椭圆 83">
              <a:extLst>
                <a:ext uri="{FF2B5EF4-FFF2-40B4-BE49-F238E27FC236}">
                  <a16:creationId xmlns:a16="http://schemas.microsoft.com/office/drawing/2014/main" id="{FD106756-85FB-4C74-9460-E8BC1665814F}"/>
                </a:ext>
              </a:extLst>
            </p:cNvPr>
            <p:cNvSpPr/>
            <p:nvPr/>
          </p:nvSpPr>
          <p:spPr>
            <a:xfrm>
              <a:off x="8348603" y="5480853"/>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85" name="椭圆 84">
              <a:extLst>
                <a:ext uri="{FF2B5EF4-FFF2-40B4-BE49-F238E27FC236}">
                  <a16:creationId xmlns:a16="http://schemas.microsoft.com/office/drawing/2014/main" id="{520A6FD2-1624-4DDA-BD3B-8ACCD5A59D17}"/>
                </a:ext>
              </a:extLst>
            </p:cNvPr>
            <p:cNvSpPr/>
            <p:nvPr/>
          </p:nvSpPr>
          <p:spPr>
            <a:xfrm>
              <a:off x="7434203" y="5570940"/>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86" name="椭圆 85">
              <a:extLst>
                <a:ext uri="{FF2B5EF4-FFF2-40B4-BE49-F238E27FC236}">
                  <a16:creationId xmlns:a16="http://schemas.microsoft.com/office/drawing/2014/main" id="{15840A02-A05C-46FB-B831-5E277F0B9B27}"/>
                </a:ext>
              </a:extLst>
            </p:cNvPr>
            <p:cNvSpPr/>
            <p:nvPr/>
          </p:nvSpPr>
          <p:spPr>
            <a:xfrm>
              <a:off x="7525643" y="5570940"/>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87" name="椭圆 86">
              <a:extLst>
                <a:ext uri="{FF2B5EF4-FFF2-40B4-BE49-F238E27FC236}">
                  <a16:creationId xmlns:a16="http://schemas.microsoft.com/office/drawing/2014/main" id="{92BE4790-3B36-40A1-9A79-FEE3A3FF5AAE}"/>
                </a:ext>
              </a:extLst>
            </p:cNvPr>
            <p:cNvSpPr/>
            <p:nvPr/>
          </p:nvSpPr>
          <p:spPr>
            <a:xfrm>
              <a:off x="7617083" y="5570940"/>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88" name="椭圆 87">
              <a:extLst>
                <a:ext uri="{FF2B5EF4-FFF2-40B4-BE49-F238E27FC236}">
                  <a16:creationId xmlns:a16="http://schemas.microsoft.com/office/drawing/2014/main" id="{3464F355-F03B-4FC7-9818-AF909B5BE74C}"/>
                </a:ext>
              </a:extLst>
            </p:cNvPr>
            <p:cNvSpPr/>
            <p:nvPr/>
          </p:nvSpPr>
          <p:spPr>
            <a:xfrm>
              <a:off x="7708523" y="5570940"/>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89" name="椭圆 88">
              <a:extLst>
                <a:ext uri="{FF2B5EF4-FFF2-40B4-BE49-F238E27FC236}">
                  <a16:creationId xmlns:a16="http://schemas.microsoft.com/office/drawing/2014/main" id="{40E82579-6BF1-4C91-A36B-9815F3050164}"/>
                </a:ext>
              </a:extLst>
            </p:cNvPr>
            <p:cNvSpPr/>
            <p:nvPr/>
          </p:nvSpPr>
          <p:spPr>
            <a:xfrm>
              <a:off x="7799963" y="5570940"/>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90" name="椭圆 89">
              <a:extLst>
                <a:ext uri="{FF2B5EF4-FFF2-40B4-BE49-F238E27FC236}">
                  <a16:creationId xmlns:a16="http://schemas.microsoft.com/office/drawing/2014/main" id="{D38643EC-B5E9-4228-B95A-46E8C05B539A}"/>
                </a:ext>
              </a:extLst>
            </p:cNvPr>
            <p:cNvSpPr/>
            <p:nvPr/>
          </p:nvSpPr>
          <p:spPr>
            <a:xfrm>
              <a:off x="7891403" y="5570940"/>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91" name="椭圆 90">
              <a:extLst>
                <a:ext uri="{FF2B5EF4-FFF2-40B4-BE49-F238E27FC236}">
                  <a16:creationId xmlns:a16="http://schemas.microsoft.com/office/drawing/2014/main" id="{C6A403BD-FD29-4EC5-B919-D91513F491C1}"/>
                </a:ext>
              </a:extLst>
            </p:cNvPr>
            <p:cNvSpPr/>
            <p:nvPr/>
          </p:nvSpPr>
          <p:spPr>
            <a:xfrm>
              <a:off x="7982843" y="5570940"/>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92" name="椭圆 91">
              <a:extLst>
                <a:ext uri="{FF2B5EF4-FFF2-40B4-BE49-F238E27FC236}">
                  <a16:creationId xmlns:a16="http://schemas.microsoft.com/office/drawing/2014/main" id="{96EC1156-382A-4E62-BBA0-D7C6CDAB331F}"/>
                </a:ext>
              </a:extLst>
            </p:cNvPr>
            <p:cNvSpPr/>
            <p:nvPr/>
          </p:nvSpPr>
          <p:spPr>
            <a:xfrm>
              <a:off x="8074283" y="5570940"/>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93" name="椭圆 92">
              <a:extLst>
                <a:ext uri="{FF2B5EF4-FFF2-40B4-BE49-F238E27FC236}">
                  <a16:creationId xmlns:a16="http://schemas.microsoft.com/office/drawing/2014/main" id="{7FE414A9-0DDA-4C11-BB17-08A66A09CDBB}"/>
                </a:ext>
              </a:extLst>
            </p:cNvPr>
            <p:cNvSpPr/>
            <p:nvPr/>
          </p:nvSpPr>
          <p:spPr>
            <a:xfrm>
              <a:off x="8165723" y="5570940"/>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94" name="椭圆 93">
              <a:extLst>
                <a:ext uri="{FF2B5EF4-FFF2-40B4-BE49-F238E27FC236}">
                  <a16:creationId xmlns:a16="http://schemas.microsoft.com/office/drawing/2014/main" id="{FB12B062-4306-4820-9DE3-5B8152BF83B1}"/>
                </a:ext>
              </a:extLst>
            </p:cNvPr>
            <p:cNvSpPr/>
            <p:nvPr/>
          </p:nvSpPr>
          <p:spPr>
            <a:xfrm>
              <a:off x="8257163" y="5570940"/>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95" name="椭圆 94">
              <a:extLst>
                <a:ext uri="{FF2B5EF4-FFF2-40B4-BE49-F238E27FC236}">
                  <a16:creationId xmlns:a16="http://schemas.microsoft.com/office/drawing/2014/main" id="{CE83604F-9E0F-4D25-8DF7-BAE72DEA2C8B}"/>
                </a:ext>
              </a:extLst>
            </p:cNvPr>
            <p:cNvSpPr/>
            <p:nvPr/>
          </p:nvSpPr>
          <p:spPr>
            <a:xfrm>
              <a:off x="8348603" y="5570940"/>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96" name="椭圆 95">
              <a:extLst>
                <a:ext uri="{FF2B5EF4-FFF2-40B4-BE49-F238E27FC236}">
                  <a16:creationId xmlns:a16="http://schemas.microsoft.com/office/drawing/2014/main" id="{6912D839-9627-47B1-AA1E-CF1DEAEBE5B2}"/>
                </a:ext>
              </a:extLst>
            </p:cNvPr>
            <p:cNvSpPr/>
            <p:nvPr/>
          </p:nvSpPr>
          <p:spPr>
            <a:xfrm>
              <a:off x="7434203" y="5661026"/>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97" name="椭圆 96">
              <a:extLst>
                <a:ext uri="{FF2B5EF4-FFF2-40B4-BE49-F238E27FC236}">
                  <a16:creationId xmlns:a16="http://schemas.microsoft.com/office/drawing/2014/main" id="{E2166CBA-9C8E-4E99-AAC6-004B5D9F9F24}"/>
                </a:ext>
              </a:extLst>
            </p:cNvPr>
            <p:cNvSpPr/>
            <p:nvPr/>
          </p:nvSpPr>
          <p:spPr>
            <a:xfrm>
              <a:off x="7525643" y="5661026"/>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98" name="椭圆 97">
              <a:extLst>
                <a:ext uri="{FF2B5EF4-FFF2-40B4-BE49-F238E27FC236}">
                  <a16:creationId xmlns:a16="http://schemas.microsoft.com/office/drawing/2014/main" id="{325C5319-F52E-4141-A319-BDDD428F996D}"/>
                </a:ext>
              </a:extLst>
            </p:cNvPr>
            <p:cNvSpPr/>
            <p:nvPr/>
          </p:nvSpPr>
          <p:spPr>
            <a:xfrm>
              <a:off x="7617083" y="5661026"/>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99" name="椭圆 98">
              <a:extLst>
                <a:ext uri="{FF2B5EF4-FFF2-40B4-BE49-F238E27FC236}">
                  <a16:creationId xmlns:a16="http://schemas.microsoft.com/office/drawing/2014/main" id="{9A60F2AC-B5C9-4C16-A4F7-B692F66F9D2A}"/>
                </a:ext>
              </a:extLst>
            </p:cNvPr>
            <p:cNvSpPr/>
            <p:nvPr/>
          </p:nvSpPr>
          <p:spPr>
            <a:xfrm>
              <a:off x="7708523" y="5661026"/>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00" name="椭圆 99">
              <a:extLst>
                <a:ext uri="{FF2B5EF4-FFF2-40B4-BE49-F238E27FC236}">
                  <a16:creationId xmlns:a16="http://schemas.microsoft.com/office/drawing/2014/main" id="{94C1A2BE-68CD-4560-9C96-54BDEDACC222}"/>
                </a:ext>
              </a:extLst>
            </p:cNvPr>
            <p:cNvSpPr/>
            <p:nvPr/>
          </p:nvSpPr>
          <p:spPr>
            <a:xfrm>
              <a:off x="7799963" y="5661026"/>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01" name="椭圆 100">
              <a:extLst>
                <a:ext uri="{FF2B5EF4-FFF2-40B4-BE49-F238E27FC236}">
                  <a16:creationId xmlns:a16="http://schemas.microsoft.com/office/drawing/2014/main" id="{F0EA3682-5031-45E4-A1EF-933557FB8A11}"/>
                </a:ext>
              </a:extLst>
            </p:cNvPr>
            <p:cNvSpPr/>
            <p:nvPr/>
          </p:nvSpPr>
          <p:spPr>
            <a:xfrm>
              <a:off x="7891403" y="5661026"/>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02" name="椭圆 101">
              <a:extLst>
                <a:ext uri="{FF2B5EF4-FFF2-40B4-BE49-F238E27FC236}">
                  <a16:creationId xmlns:a16="http://schemas.microsoft.com/office/drawing/2014/main" id="{626FFD8F-FC9F-4F11-B229-B6D68AE0F090}"/>
                </a:ext>
              </a:extLst>
            </p:cNvPr>
            <p:cNvSpPr/>
            <p:nvPr/>
          </p:nvSpPr>
          <p:spPr>
            <a:xfrm>
              <a:off x="7982843" y="5661026"/>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03" name="椭圆 102">
              <a:extLst>
                <a:ext uri="{FF2B5EF4-FFF2-40B4-BE49-F238E27FC236}">
                  <a16:creationId xmlns:a16="http://schemas.microsoft.com/office/drawing/2014/main" id="{35BFB8C6-9FC7-4E8E-BFE4-EE6E3A44D5E4}"/>
                </a:ext>
              </a:extLst>
            </p:cNvPr>
            <p:cNvSpPr/>
            <p:nvPr/>
          </p:nvSpPr>
          <p:spPr>
            <a:xfrm>
              <a:off x="8074283" y="5661026"/>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04" name="椭圆 103">
              <a:extLst>
                <a:ext uri="{FF2B5EF4-FFF2-40B4-BE49-F238E27FC236}">
                  <a16:creationId xmlns:a16="http://schemas.microsoft.com/office/drawing/2014/main" id="{D41401AB-08EC-4179-AF19-6EFB767924DA}"/>
                </a:ext>
              </a:extLst>
            </p:cNvPr>
            <p:cNvSpPr/>
            <p:nvPr/>
          </p:nvSpPr>
          <p:spPr>
            <a:xfrm>
              <a:off x="8165723" y="5661026"/>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05" name="椭圆 104">
              <a:extLst>
                <a:ext uri="{FF2B5EF4-FFF2-40B4-BE49-F238E27FC236}">
                  <a16:creationId xmlns:a16="http://schemas.microsoft.com/office/drawing/2014/main" id="{C275E393-A2CD-4BCF-A44D-C259EF304B0C}"/>
                </a:ext>
              </a:extLst>
            </p:cNvPr>
            <p:cNvSpPr/>
            <p:nvPr/>
          </p:nvSpPr>
          <p:spPr>
            <a:xfrm>
              <a:off x="8257163" y="5661026"/>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06" name="椭圆 105">
              <a:extLst>
                <a:ext uri="{FF2B5EF4-FFF2-40B4-BE49-F238E27FC236}">
                  <a16:creationId xmlns:a16="http://schemas.microsoft.com/office/drawing/2014/main" id="{C3F34832-A010-4601-8AC3-4CBE3E8F54CA}"/>
                </a:ext>
              </a:extLst>
            </p:cNvPr>
            <p:cNvSpPr/>
            <p:nvPr/>
          </p:nvSpPr>
          <p:spPr>
            <a:xfrm>
              <a:off x="8348603" y="5661026"/>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07" name="椭圆 106">
              <a:extLst>
                <a:ext uri="{FF2B5EF4-FFF2-40B4-BE49-F238E27FC236}">
                  <a16:creationId xmlns:a16="http://schemas.microsoft.com/office/drawing/2014/main" id="{E645176D-CAF6-4D03-9EF8-B90464095BAB}"/>
                </a:ext>
              </a:extLst>
            </p:cNvPr>
            <p:cNvSpPr/>
            <p:nvPr/>
          </p:nvSpPr>
          <p:spPr>
            <a:xfrm>
              <a:off x="7434203" y="5751112"/>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08" name="椭圆 107">
              <a:extLst>
                <a:ext uri="{FF2B5EF4-FFF2-40B4-BE49-F238E27FC236}">
                  <a16:creationId xmlns:a16="http://schemas.microsoft.com/office/drawing/2014/main" id="{FB76C469-3147-4377-9E7F-321012965036}"/>
                </a:ext>
              </a:extLst>
            </p:cNvPr>
            <p:cNvSpPr/>
            <p:nvPr/>
          </p:nvSpPr>
          <p:spPr>
            <a:xfrm>
              <a:off x="7525643" y="5751112"/>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09" name="椭圆 108">
              <a:extLst>
                <a:ext uri="{FF2B5EF4-FFF2-40B4-BE49-F238E27FC236}">
                  <a16:creationId xmlns:a16="http://schemas.microsoft.com/office/drawing/2014/main" id="{B6CF7545-4CE6-4004-8FD6-5531876A1788}"/>
                </a:ext>
              </a:extLst>
            </p:cNvPr>
            <p:cNvSpPr/>
            <p:nvPr/>
          </p:nvSpPr>
          <p:spPr>
            <a:xfrm>
              <a:off x="7617083" y="5751112"/>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10" name="椭圆 109">
              <a:extLst>
                <a:ext uri="{FF2B5EF4-FFF2-40B4-BE49-F238E27FC236}">
                  <a16:creationId xmlns:a16="http://schemas.microsoft.com/office/drawing/2014/main" id="{49106E30-D427-4360-83FC-417AEB5F6710}"/>
                </a:ext>
              </a:extLst>
            </p:cNvPr>
            <p:cNvSpPr/>
            <p:nvPr/>
          </p:nvSpPr>
          <p:spPr>
            <a:xfrm>
              <a:off x="7708523" y="5751112"/>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11" name="椭圆 110">
              <a:extLst>
                <a:ext uri="{FF2B5EF4-FFF2-40B4-BE49-F238E27FC236}">
                  <a16:creationId xmlns:a16="http://schemas.microsoft.com/office/drawing/2014/main" id="{1CBC777A-D9EC-4E2A-8BEA-73261DD747AD}"/>
                </a:ext>
              </a:extLst>
            </p:cNvPr>
            <p:cNvSpPr/>
            <p:nvPr/>
          </p:nvSpPr>
          <p:spPr>
            <a:xfrm>
              <a:off x="7799963" y="5751112"/>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12" name="椭圆 111">
              <a:extLst>
                <a:ext uri="{FF2B5EF4-FFF2-40B4-BE49-F238E27FC236}">
                  <a16:creationId xmlns:a16="http://schemas.microsoft.com/office/drawing/2014/main" id="{551E6C0F-A237-4C8A-A95B-356A797D41D4}"/>
                </a:ext>
              </a:extLst>
            </p:cNvPr>
            <p:cNvSpPr/>
            <p:nvPr/>
          </p:nvSpPr>
          <p:spPr>
            <a:xfrm>
              <a:off x="7891403" y="5751112"/>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13" name="椭圆 112">
              <a:extLst>
                <a:ext uri="{FF2B5EF4-FFF2-40B4-BE49-F238E27FC236}">
                  <a16:creationId xmlns:a16="http://schemas.microsoft.com/office/drawing/2014/main" id="{072625FA-121F-4F5C-992A-28FED8151486}"/>
                </a:ext>
              </a:extLst>
            </p:cNvPr>
            <p:cNvSpPr/>
            <p:nvPr/>
          </p:nvSpPr>
          <p:spPr>
            <a:xfrm>
              <a:off x="7982843" y="5751112"/>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14" name="椭圆 113">
              <a:extLst>
                <a:ext uri="{FF2B5EF4-FFF2-40B4-BE49-F238E27FC236}">
                  <a16:creationId xmlns:a16="http://schemas.microsoft.com/office/drawing/2014/main" id="{BFBA5384-A5E0-4097-8E8E-A32312645962}"/>
                </a:ext>
              </a:extLst>
            </p:cNvPr>
            <p:cNvSpPr/>
            <p:nvPr/>
          </p:nvSpPr>
          <p:spPr>
            <a:xfrm>
              <a:off x="8074283" y="5751112"/>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15" name="椭圆 114">
              <a:extLst>
                <a:ext uri="{FF2B5EF4-FFF2-40B4-BE49-F238E27FC236}">
                  <a16:creationId xmlns:a16="http://schemas.microsoft.com/office/drawing/2014/main" id="{05D8CD93-F03D-4FE0-B662-B25DE6309559}"/>
                </a:ext>
              </a:extLst>
            </p:cNvPr>
            <p:cNvSpPr/>
            <p:nvPr/>
          </p:nvSpPr>
          <p:spPr>
            <a:xfrm>
              <a:off x="8165723" y="5751112"/>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id="{4E5F2D56-A87A-4E5D-B8FB-8A1AE9B102F6}"/>
                </a:ext>
              </a:extLst>
            </p:cNvPr>
            <p:cNvSpPr/>
            <p:nvPr/>
          </p:nvSpPr>
          <p:spPr>
            <a:xfrm>
              <a:off x="8257163" y="5751112"/>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17" name="椭圆 116">
              <a:extLst>
                <a:ext uri="{FF2B5EF4-FFF2-40B4-BE49-F238E27FC236}">
                  <a16:creationId xmlns:a16="http://schemas.microsoft.com/office/drawing/2014/main" id="{22251270-0DD4-43B7-A45F-24610B73A2BA}"/>
                </a:ext>
              </a:extLst>
            </p:cNvPr>
            <p:cNvSpPr/>
            <p:nvPr/>
          </p:nvSpPr>
          <p:spPr>
            <a:xfrm>
              <a:off x="8348603" y="5751112"/>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18" name="椭圆 117">
              <a:extLst>
                <a:ext uri="{FF2B5EF4-FFF2-40B4-BE49-F238E27FC236}">
                  <a16:creationId xmlns:a16="http://schemas.microsoft.com/office/drawing/2014/main" id="{2105013B-3533-4ECC-8C8C-8EFDD3B9276E}"/>
                </a:ext>
              </a:extLst>
            </p:cNvPr>
            <p:cNvSpPr/>
            <p:nvPr/>
          </p:nvSpPr>
          <p:spPr>
            <a:xfrm>
              <a:off x="7434203" y="584119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19" name="椭圆 118">
              <a:extLst>
                <a:ext uri="{FF2B5EF4-FFF2-40B4-BE49-F238E27FC236}">
                  <a16:creationId xmlns:a16="http://schemas.microsoft.com/office/drawing/2014/main" id="{FF7DAD34-990E-4EA4-8ACA-5319E7A946CB}"/>
                </a:ext>
              </a:extLst>
            </p:cNvPr>
            <p:cNvSpPr/>
            <p:nvPr/>
          </p:nvSpPr>
          <p:spPr>
            <a:xfrm>
              <a:off x="7525643" y="584119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20" name="椭圆 119">
              <a:extLst>
                <a:ext uri="{FF2B5EF4-FFF2-40B4-BE49-F238E27FC236}">
                  <a16:creationId xmlns:a16="http://schemas.microsoft.com/office/drawing/2014/main" id="{F78A6378-5C75-4EA8-BFAA-B1CBFFC98690}"/>
                </a:ext>
              </a:extLst>
            </p:cNvPr>
            <p:cNvSpPr/>
            <p:nvPr/>
          </p:nvSpPr>
          <p:spPr>
            <a:xfrm>
              <a:off x="7617083" y="584119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21" name="椭圆 120">
              <a:extLst>
                <a:ext uri="{FF2B5EF4-FFF2-40B4-BE49-F238E27FC236}">
                  <a16:creationId xmlns:a16="http://schemas.microsoft.com/office/drawing/2014/main" id="{DC95B734-86AC-48B5-9526-6ED18EAABC98}"/>
                </a:ext>
              </a:extLst>
            </p:cNvPr>
            <p:cNvSpPr/>
            <p:nvPr/>
          </p:nvSpPr>
          <p:spPr>
            <a:xfrm>
              <a:off x="7708523" y="584119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22" name="椭圆 121">
              <a:extLst>
                <a:ext uri="{FF2B5EF4-FFF2-40B4-BE49-F238E27FC236}">
                  <a16:creationId xmlns:a16="http://schemas.microsoft.com/office/drawing/2014/main" id="{D106BD86-F9AE-4077-8445-AF53ADA7574B}"/>
                </a:ext>
              </a:extLst>
            </p:cNvPr>
            <p:cNvSpPr/>
            <p:nvPr/>
          </p:nvSpPr>
          <p:spPr>
            <a:xfrm>
              <a:off x="7799963" y="584119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23" name="椭圆 122">
              <a:extLst>
                <a:ext uri="{FF2B5EF4-FFF2-40B4-BE49-F238E27FC236}">
                  <a16:creationId xmlns:a16="http://schemas.microsoft.com/office/drawing/2014/main" id="{F40CA8DF-1506-4781-99AF-6640E1526801}"/>
                </a:ext>
              </a:extLst>
            </p:cNvPr>
            <p:cNvSpPr/>
            <p:nvPr/>
          </p:nvSpPr>
          <p:spPr>
            <a:xfrm>
              <a:off x="7891403" y="584119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24" name="椭圆 123">
              <a:extLst>
                <a:ext uri="{FF2B5EF4-FFF2-40B4-BE49-F238E27FC236}">
                  <a16:creationId xmlns:a16="http://schemas.microsoft.com/office/drawing/2014/main" id="{C57E6D3C-01F6-4116-AF9A-5EBC7E69B8AD}"/>
                </a:ext>
              </a:extLst>
            </p:cNvPr>
            <p:cNvSpPr/>
            <p:nvPr/>
          </p:nvSpPr>
          <p:spPr>
            <a:xfrm>
              <a:off x="7982843" y="584119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25" name="椭圆 124">
              <a:extLst>
                <a:ext uri="{FF2B5EF4-FFF2-40B4-BE49-F238E27FC236}">
                  <a16:creationId xmlns:a16="http://schemas.microsoft.com/office/drawing/2014/main" id="{2845DA88-4005-41B9-B7A3-B42D9F2C4417}"/>
                </a:ext>
              </a:extLst>
            </p:cNvPr>
            <p:cNvSpPr/>
            <p:nvPr/>
          </p:nvSpPr>
          <p:spPr>
            <a:xfrm>
              <a:off x="8074283" y="584119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26" name="椭圆 125">
              <a:extLst>
                <a:ext uri="{FF2B5EF4-FFF2-40B4-BE49-F238E27FC236}">
                  <a16:creationId xmlns:a16="http://schemas.microsoft.com/office/drawing/2014/main" id="{CF797A4C-A79A-484C-82F3-DB84D82946B9}"/>
                </a:ext>
              </a:extLst>
            </p:cNvPr>
            <p:cNvSpPr/>
            <p:nvPr/>
          </p:nvSpPr>
          <p:spPr>
            <a:xfrm>
              <a:off x="8165723" y="584119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27" name="椭圆 126">
              <a:extLst>
                <a:ext uri="{FF2B5EF4-FFF2-40B4-BE49-F238E27FC236}">
                  <a16:creationId xmlns:a16="http://schemas.microsoft.com/office/drawing/2014/main" id="{1A12520E-2057-450F-A450-90A2146F5545}"/>
                </a:ext>
              </a:extLst>
            </p:cNvPr>
            <p:cNvSpPr/>
            <p:nvPr/>
          </p:nvSpPr>
          <p:spPr>
            <a:xfrm>
              <a:off x="8257163" y="584119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sp>
          <p:nvSpPr>
            <p:cNvPr id="128" name="椭圆 127">
              <a:extLst>
                <a:ext uri="{FF2B5EF4-FFF2-40B4-BE49-F238E27FC236}">
                  <a16:creationId xmlns:a16="http://schemas.microsoft.com/office/drawing/2014/main" id="{BC1D709B-81C7-4307-A2C7-B50A830641DD}"/>
                </a:ext>
              </a:extLst>
            </p:cNvPr>
            <p:cNvSpPr/>
            <p:nvPr/>
          </p:nvSpPr>
          <p:spPr>
            <a:xfrm>
              <a:off x="8348603" y="5841198"/>
              <a:ext cx="45720" cy="4572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cs typeface="+mn-ea"/>
                <a:sym typeface="+mn-lt"/>
              </a:endParaRPr>
            </a:p>
          </p:txBody>
        </p:sp>
      </p:grpSp>
      <p:sp>
        <p:nvSpPr>
          <p:cNvPr id="130" name="文本框 129">
            <a:extLst>
              <a:ext uri="{FF2B5EF4-FFF2-40B4-BE49-F238E27FC236}">
                <a16:creationId xmlns:a16="http://schemas.microsoft.com/office/drawing/2014/main" id="{DCF165DB-D734-44CC-BFF2-B38A4728B75C}"/>
              </a:ext>
            </a:extLst>
          </p:cNvPr>
          <p:cNvSpPr txBox="1"/>
          <p:nvPr/>
        </p:nvSpPr>
        <p:spPr>
          <a:xfrm>
            <a:off x="1583560" y="2399860"/>
            <a:ext cx="9578045" cy="1200329"/>
          </a:xfrm>
          <a:prstGeom prst="rect">
            <a:avLst/>
          </a:prstGeom>
          <a:noFill/>
        </p:spPr>
        <p:txBody>
          <a:bodyPr wrap="square" rtlCol="0">
            <a:spAutoFit/>
          </a:bodyPr>
          <a:lstStyle/>
          <a:p>
            <a:pPr algn="ctr"/>
            <a:r>
              <a:rPr lang="zh-CN" altLang="en-US" sz="720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mn-lt"/>
              </a:rPr>
              <a:t>谢谢观看</a:t>
            </a:r>
          </a:p>
        </p:txBody>
      </p:sp>
      <p:sp>
        <p:nvSpPr>
          <p:cNvPr id="131" name="文本框 130">
            <a:extLst>
              <a:ext uri="{FF2B5EF4-FFF2-40B4-BE49-F238E27FC236}">
                <a16:creationId xmlns:a16="http://schemas.microsoft.com/office/drawing/2014/main" id="{B19A08CF-5606-4DCB-A0C1-7F8E7524B997}"/>
              </a:ext>
            </a:extLst>
          </p:cNvPr>
          <p:cNvSpPr txBox="1"/>
          <p:nvPr/>
        </p:nvSpPr>
        <p:spPr>
          <a:xfrm>
            <a:off x="2998535" y="4054386"/>
            <a:ext cx="1871652" cy="369332"/>
          </a:xfrm>
          <a:prstGeom prst="rect">
            <a:avLst/>
          </a:prstGeom>
          <a:noFill/>
        </p:spPr>
        <p:txBody>
          <a:bodyPr wrap="square" rtlCol="0">
            <a:spAutoFit/>
          </a:bodyPr>
          <a:lstStyle/>
          <a:p>
            <a:r>
              <a:rPr lang="zh-CN" altLang="en-US" dirty="0">
                <a:cs typeface="+mn-ea"/>
                <a:sym typeface="+mn-lt"/>
              </a:rPr>
              <a:t>汇报人：张海飞</a:t>
            </a:r>
          </a:p>
        </p:txBody>
      </p:sp>
      <p:sp>
        <p:nvSpPr>
          <p:cNvPr id="132" name="文本框 131">
            <a:extLst>
              <a:ext uri="{FF2B5EF4-FFF2-40B4-BE49-F238E27FC236}">
                <a16:creationId xmlns:a16="http://schemas.microsoft.com/office/drawing/2014/main" id="{8266671C-2D6F-4338-B3DB-6728B595C835}"/>
              </a:ext>
            </a:extLst>
          </p:cNvPr>
          <p:cNvSpPr txBox="1"/>
          <p:nvPr/>
        </p:nvSpPr>
        <p:spPr>
          <a:xfrm>
            <a:off x="7240810" y="4041816"/>
            <a:ext cx="2483672" cy="646331"/>
          </a:xfrm>
          <a:prstGeom prst="rect">
            <a:avLst/>
          </a:prstGeom>
          <a:noFill/>
        </p:spPr>
        <p:txBody>
          <a:bodyPr wrap="square" rtlCol="0">
            <a:spAutoFit/>
          </a:bodyPr>
          <a:lstStyle/>
          <a:p>
            <a:r>
              <a:rPr lang="zh-CN" altLang="en-US" dirty="0">
                <a:cs typeface="+mn-ea"/>
                <a:sym typeface="+mn-lt"/>
              </a:rPr>
              <a:t>小组成员：李志鹏</a:t>
            </a:r>
            <a:endParaRPr lang="en-US" altLang="zh-CN" dirty="0">
              <a:cs typeface="+mn-ea"/>
              <a:sym typeface="+mn-lt"/>
            </a:endParaRPr>
          </a:p>
          <a:p>
            <a:r>
              <a:rPr lang="en-US" altLang="zh-CN" dirty="0">
                <a:cs typeface="+mn-ea"/>
                <a:sym typeface="+mn-lt"/>
              </a:rPr>
              <a:t>                      </a:t>
            </a:r>
            <a:r>
              <a:rPr lang="zh-CN" altLang="en-US" dirty="0">
                <a:cs typeface="+mn-ea"/>
                <a:sym typeface="+mn-lt"/>
              </a:rPr>
              <a:t>王仲谋</a:t>
            </a:r>
          </a:p>
        </p:txBody>
      </p:sp>
    </p:spTree>
    <p:extLst>
      <p:ext uri="{BB962C8B-B14F-4D97-AF65-F5344CB8AC3E}">
        <p14:creationId xmlns:p14="http://schemas.microsoft.com/office/powerpoint/2010/main" val="1015100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p:cTn id="7" dur="500" fill="hold"/>
                                        <p:tgtEl>
                                          <p:spTgt spid="130"/>
                                        </p:tgtEl>
                                        <p:attrNameLst>
                                          <p:attrName>ppt_w</p:attrName>
                                        </p:attrNameLst>
                                      </p:cBhvr>
                                      <p:tavLst>
                                        <p:tav tm="0">
                                          <p:val>
                                            <p:fltVal val="0"/>
                                          </p:val>
                                        </p:tav>
                                        <p:tav tm="100000">
                                          <p:val>
                                            <p:strVal val="#ppt_w"/>
                                          </p:val>
                                        </p:tav>
                                      </p:tavLst>
                                    </p:anim>
                                    <p:anim calcmode="lin" valueType="num">
                                      <p:cBhvr>
                                        <p:cTn id="8" dur="500" fill="hold"/>
                                        <p:tgtEl>
                                          <p:spTgt spid="130"/>
                                        </p:tgtEl>
                                        <p:attrNameLst>
                                          <p:attrName>ppt_h</p:attrName>
                                        </p:attrNameLst>
                                      </p:cBhvr>
                                      <p:tavLst>
                                        <p:tav tm="0">
                                          <p:val>
                                            <p:fltVal val="0"/>
                                          </p:val>
                                        </p:tav>
                                        <p:tav tm="100000">
                                          <p:val>
                                            <p:strVal val="#ppt_h"/>
                                          </p:val>
                                        </p:tav>
                                      </p:tavLst>
                                    </p:anim>
                                    <p:animEffect transition="in" filter="fade">
                                      <p:cBhvr>
                                        <p:cTn id="9" dur="500"/>
                                        <p:tgtEl>
                                          <p:spTgt spid="130"/>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31"/>
                                        </p:tgtEl>
                                        <p:attrNameLst>
                                          <p:attrName>style.visibility</p:attrName>
                                        </p:attrNameLst>
                                      </p:cBhvr>
                                      <p:to>
                                        <p:strVal val="visible"/>
                                      </p:to>
                                    </p:set>
                                    <p:animEffect transition="in" filter="fade">
                                      <p:cBhvr>
                                        <p:cTn id="13" dur="500"/>
                                        <p:tgtEl>
                                          <p:spTgt spid="1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2"/>
                                        </p:tgtEl>
                                        <p:attrNameLst>
                                          <p:attrName>style.visibility</p:attrName>
                                        </p:attrNameLst>
                                      </p:cBhvr>
                                      <p:to>
                                        <p:strVal val="visible"/>
                                      </p:to>
                                    </p:set>
                                    <p:animEffect transition="in" filter="fade">
                                      <p:cBhvr>
                                        <p:cTn id="16"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p:bldP spid="1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形状 26">
            <a:extLst>
              <a:ext uri="{FF2B5EF4-FFF2-40B4-BE49-F238E27FC236}">
                <a16:creationId xmlns:a16="http://schemas.microsoft.com/office/drawing/2014/main" id="{2F926F71-9C38-49D8-B4F5-349803CD2919}"/>
              </a:ext>
            </a:extLst>
          </p:cNvPr>
          <p:cNvSpPr/>
          <p:nvPr/>
        </p:nvSpPr>
        <p:spPr>
          <a:xfrm rot="17301249" flipH="1">
            <a:off x="10560051" y="-2081071"/>
            <a:ext cx="3263900" cy="5664200"/>
          </a:xfrm>
          <a:custGeom>
            <a:avLst/>
            <a:gdLst>
              <a:gd name="connsiteX0" fmla="*/ 0 w 3263900"/>
              <a:gd name="connsiteY0" fmla="*/ 0 h 5664200"/>
              <a:gd name="connsiteX1" fmla="*/ 1689100 w 3263900"/>
              <a:gd name="connsiteY1" fmla="*/ 5664200 h 5664200"/>
              <a:gd name="connsiteX2" fmla="*/ 3263900 w 3263900"/>
              <a:gd name="connsiteY2" fmla="*/ 2616200 h 5664200"/>
              <a:gd name="connsiteX3" fmla="*/ 0 w 3263900"/>
              <a:gd name="connsiteY3" fmla="*/ 0 h 5664200"/>
            </a:gdLst>
            <a:ahLst/>
            <a:cxnLst>
              <a:cxn ang="0">
                <a:pos x="connsiteX0" y="connsiteY0"/>
              </a:cxn>
              <a:cxn ang="0">
                <a:pos x="connsiteX1" y="connsiteY1"/>
              </a:cxn>
              <a:cxn ang="0">
                <a:pos x="connsiteX2" y="connsiteY2"/>
              </a:cxn>
              <a:cxn ang="0">
                <a:pos x="connsiteX3" y="connsiteY3"/>
              </a:cxn>
            </a:cxnLst>
            <a:rect l="l" t="t" r="r" b="b"/>
            <a:pathLst>
              <a:path w="3263900" h="5664200">
                <a:moveTo>
                  <a:pt x="0" y="0"/>
                </a:moveTo>
                <a:lnTo>
                  <a:pt x="1689100" y="5664200"/>
                </a:lnTo>
                <a:lnTo>
                  <a:pt x="3263900" y="2616200"/>
                </a:lnTo>
                <a:lnTo>
                  <a:pt x="0" y="0"/>
                </a:lnTo>
                <a:close/>
              </a:path>
            </a:pathLst>
          </a:custGeom>
          <a:pattFill prst="lgConfetti">
            <a:fgClr>
              <a:srgbClr val="7BAAB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D82A4627-BA6C-4E10-B0E9-39338C9CA790}"/>
              </a:ext>
            </a:extLst>
          </p:cNvPr>
          <p:cNvSpPr txBox="1"/>
          <p:nvPr/>
        </p:nvSpPr>
        <p:spPr>
          <a:xfrm>
            <a:off x="4475194" y="2943852"/>
            <a:ext cx="4992430" cy="938719"/>
          </a:xfrm>
          <a:prstGeom prst="rect">
            <a:avLst/>
          </a:prstGeom>
          <a:noFill/>
        </p:spPr>
        <p:txBody>
          <a:bodyPr wrap="square" rtlCol="0">
            <a:spAutoFit/>
          </a:bodyPr>
          <a:lstStyle/>
          <a:p>
            <a:pPr algn="ctr"/>
            <a:r>
              <a:rPr lang="zh-CN" altLang="en-US" sz="550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mn-lt"/>
              </a:rPr>
              <a:t>背景</a:t>
            </a:r>
          </a:p>
        </p:txBody>
      </p:sp>
      <p:sp>
        <p:nvSpPr>
          <p:cNvPr id="6" name="文本框 5">
            <a:extLst>
              <a:ext uri="{FF2B5EF4-FFF2-40B4-BE49-F238E27FC236}">
                <a16:creationId xmlns:a16="http://schemas.microsoft.com/office/drawing/2014/main" id="{9D613814-B77D-4DA2-9812-E5FCA50DF16B}"/>
              </a:ext>
            </a:extLst>
          </p:cNvPr>
          <p:cNvSpPr txBox="1"/>
          <p:nvPr/>
        </p:nvSpPr>
        <p:spPr>
          <a:xfrm>
            <a:off x="2724377" y="2943852"/>
            <a:ext cx="1213438" cy="938719"/>
          </a:xfrm>
          <a:prstGeom prst="rect">
            <a:avLst/>
          </a:prstGeom>
          <a:noFill/>
        </p:spPr>
        <p:txBody>
          <a:bodyPr wrap="square" rtlCol="0">
            <a:spAutoFit/>
          </a:bodyPr>
          <a:lstStyle/>
          <a:p>
            <a:r>
              <a:rPr lang="en-US" altLang="zh-CN" sz="550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mn-lt"/>
              </a:rPr>
              <a:t>0</a:t>
            </a:r>
            <a:endParaRPr lang="zh-CN" altLang="en-US" sz="550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mn-lt"/>
            </a:endParaRPr>
          </a:p>
        </p:txBody>
      </p:sp>
      <p:cxnSp>
        <p:nvCxnSpPr>
          <p:cNvPr id="8" name="直接连接符 7">
            <a:extLst>
              <a:ext uri="{FF2B5EF4-FFF2-40B4-BE49-F238E27FC236}">
                <a16:creationId xmlns:a16="http://schemas.microsoft.com/office/drawing/2014/main" id="{8EAEE44A-CD75-44FC-9DD5-B6D937B9307C}"/>
              </a:ext>
            </a:extLst>
          </p:cNvPr>
          <p:cNvCxnSpPr>
            <a:cxnSpLocks/>
          </p:cNvCxnSpPr>
          <p:nvPr/>
        </p:nvCxnSpPr>
        <p:spPr>
          <a:xfrm flipH="1">
            <a:off x="8953500" y="3066548"/>
            <a:ext cx="254001" cy="724904"/>
          </a:xfrm>
          <a:prstGeom prst="line">
            <a:avLst/>
          </a:prstGeom>
          <a:ln w="76200">
            <a:solidFill>
              <a:srgbClr val="446E7E"/>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0E7B01D3-F39A-4EDF-A52F-E7B2F7D7FF1F}"/>
              </a:ext>
            </a:extLst>
          </p:cNvPr>
          <p:cNvCxnSpPr>
            <a:cxnSpLocks/>
          </p:cNvCxnSpPr>
          <p:nvPr/>
        </p:nvCxnSpPr>
        <p:spPr>
          <a:xfrm flipH="1">
            <a:off x="4221193" y="3066548"/>
            <a:ext cx="254001" cy="724904"/>
          </a:xfrm>
          <a:prstGeom prst="line">
            <a:avLst/>
          </a:prstGeom>
          <a:ln w="76200">
            <a:solidFill>
              <a:srgbClr val="446E7E"/>
            </a:solidFill>
          </a:ln>
        </p:spPr>
        <p:style>
          <a:lnRef idx="1">
            <a:schemeClr val="accent1"/>
          </a:lnRef>
          <a:fillRef idx="0">
            <a:schemeClr val="accent1"/>
          </a:fillRef>
          <a:effectRef idx="0">
            <a:schemeClr val="accent1"/>
          </a:effectRef>
          <a:fontRef idx="minor">
            <a:schemeClr val="tx1"/>
          </a:fontRef>
        </p:style>
      </p:cxnSp>
      <p:sp>
        <p:nvSpPr>
          <p:cNvPr id="17" name="等腰三角形 16">
            <a:extLst>
              <a:ext uri="{FF2B5EF4-FFF2-40B4-BE49-F238E27FC236}">
                <a16:creationId xmlns:a16="http://schemas.microsoft.com/office/drawing/2014/main" id="{D3B713C3-9A97-42DF-A35C-F21FACB6FABD}"/>
              </a:ext>
            </a:extLst>
          </p:cNvPr>
          <p:cNvSpPr/>
          <p:nvPr/>
        </p:nvSpPr>
        <p:spPr>
          <a:xfrm rot="16200000">
            <a:off x="10467681" y="5133681"/>
            <a:ext cx="2235200" cy="1213438"/>
          </a:xfrm>
          <a:prstGeom prst="triangle">
            <a:avLst/>
          </a:prstGeom>
          <a:pattFill prst="pct90">
            <a:fgClr>
              <a:srgbClr val="446E7E"/>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等腰三角形 17">
            <a:extLst>
              <a:ext uri="{FF2B5EF4-FFF2-40B4-BE49-F238E27FC236}">
                <a16:creationId xmlns:a16="http://schemas.microsoft.com/office/drawing/2014/main" id="{B9767CB7-56D7-439F-B380-120550EE9193}"/>
              </a:ext>
            </a:extLst>
          </p:cNvPr>
          <p:cNvSpPr/>
          <p:nvPr/>
        </p:nvSpPr>
        <p:spPr>
          <a:xfrm rot="5400000" flipH="1">
            <a:off x="-823930" y="796768"/>
            <a:ext cx="4134722" cy="2541186"/>
          </a:xfrm>
          <a:prstGeom prst="triangle">
            <a:avLst/>
          </a:prstGeom>
          <a:solidFill>
            <a:srgbClr val="FAF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任意多边形: 形状 18">
            <a:extLst>
              <a:ext uri="{FF2B5EF4-FFF2-40B4-BE49-F238E27FC236}">
                <a16:creationId xmlns:a16="http://schemas.microsoft.com/office/drawing/2014/main" id="{547BAC9A-9690-40A4-B96E-94AFE45A710D}"/>
              </a:ext>
            </a:extLst>
          </p:cNvPr>
          <p:cNvSpPr/>
          <p:nvPr/>
        </p:nvSpPr>
        <p:spPr>
          <a:xfrm>
            <a:off x="3807743" y="5243747"/>
            <a:ext cx="5237253" cy="2067090"/>
          </a:xfrm>
          <a:custGeom>
            <a:avLst/>
            <a:gdLst>
              <a:gd name="connsiteX0" fmla="*/ 230857 w 5237253"/>
              <a:gd name="connsiteY0" fmla="*/ 1588853 h 2067090"/>
              <a:gd name="connsiteX1" fmla="*/ 776957 w 5237253"/>
              <a:gd name="connsiteY1" fmla="*/ 560153 h 2067090"/>
              <a:gd name="connsiteX2" fmla="*/ 1526257 w 5237253"/>
              <a:gd name="connsiteY2" fmla="*/ 1233253 h 2067090"/>
              <a:gd name="connsiteX3" fmla="*/ 2631157 w 5237253"/>
              <a:gd name="connsiteY3" fmla="*/ 1353 h 2067090"/>
              <a:gd name="connsiteX4" fmla="*/ 3786857 w 5237253"/>
              <a:gd name="connsiteY4" fmla="*/ 991953 h 2067090"/>
              <a:gd name="connsiteX5" fmla="*/ 4879057 w 5237253"/>
              <a:gd name="connsiteY5" fmla="*/ 979253 h 2067090"/>
              <a:gd name="connsiteX6" fmla="*/ 4840957 w 5237253"/>
              <a:gd name="connsiteY6" fmla="*/ 2046053 h 2067090"/>
              <a:gd name="connsiteX7" fmla="*/ 230857 w 5237253"/>
              <a:gd name="connsiteY7" fmla="*/ 1588853 h 206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7253" h="2067090">
                <a:moveTo>
                  <a:pt x="230857" y="1588853"/>
                </a:moveTo>
                <a:cubicBezTo>
                  <a:pt x="-446476" y="1341203"/>
                  <a:pt x="561057" y="619420"/>
                  <a:pt x="776957" y="560153"/>
                </a:cubicBezTo>
                <a:cubicBezTo>
                  <a:pt x="992857" y="500886"/>
                  <a:pt x="1217224" y="1326386"/>
                  <a:pt x="1526257" y="1233253"/>
                </a:cubicBezTo>
                <a:cubicBezTo>
                  <a:pt x="1835290" y="1140120"/>
                  <a:pt x="2254390" y="41570"/>
                  <a:pt x="2631157" y="1353"/>
                </a:cubicBezTo>
                <a:cubicBezTo>
                  <a:pt x="3007924" y="-38864"/>
                  <a:pt x="3412207" y="828970"/>
                  <a:pt x="3786857" y="991953"/>
                </a:cubicBezTo>
                <a:cubicBezTo>
                  <a:pt x="4161507" y="1154936"/>
                  <a:pt x="4703374" y="803570"/>
                  <a:pt x="4879057" y="979253"/>
                </a:cubicBezTo>
                <a:cubicBezTo>
                  <a:pt x="5054740" y="1154936"/>
                  <a:pt x="5609307" y="1940220"/>
                  <a:pt x="4840957" y="2046053"/>
                </a:cubicBezTo>
                <a:cubicBezTo>
                  <a:pt x="4072607" y="2151886"/>
                  <a:pt x="908190" y="1836503"/>
                  <a:pt x="230857" y="1588853"/>
                </a:cubicBezTo>
                <a:close/>
              </a:path>
            </a:pathLst>
          </a:custGeom>
          <a:solidFill>
            <a:srgbClr val="94D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空心弧 20">
            <a:extLst>
              <a:ext uri="{FF2B5EF4-FFF2-40B4-BE49-F238E27FC236}">
                <a16:creationId xmlns:a16="http://schemas.microsoft.com/office/drawing/2014/main" id="{3E60AA33-07D1-4275-9B78-53FF372AE070}"/>
              </a:ext>
            </a:extLst>
          </p:cNvPr>
          <p:cNvSpPr/>
          <p:nvPr/>
        </p:nvSpPr>
        <p:spPr>
          <a:xfrm>
            <a:off x="9360577" y="5143368"/>
            <a:ext cx="538359" cy="495300"/>
          </a:xfrm>
          <a:prstGeom prst="blockArc">
            <a:avLst>
              <a:gd name="adj1" fmla="val 10800000"/>
              <a:gd name="adj2" fmla="val 1462842"/>
              <a:gd name="adj3" fmla="val 10866"/>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2" name="空心弧 21">
            <a:extLst>
              <a:ext uri="{FF2B5EF4-FFF2-40B4-BE49-F238E27FC236}">
                <a16:creationId xmlns:a16="http://schemas.microsoft.com/office/drawing/2014/main" id="{2479B043-B194-4678-A200-748B77BA39B8}"/>
              </a:ext>
            </a:extLst>
          </p:cNvPr>
          <p:cNvSpPr/>
          <p:nvPr/>
        </p:nvSpPr>
        <p:spPr>
          <a:xfrm rot="18928843">
            <a:off x="5042577" y="1206368"/>
            <a:ext cx="538359" cy="495300"/>
          </a:xfrm>
          <a:prstGeom prst="blockArc">
            <a:avLst>
              <a:gd name="adj1" fmla="val 10800000"/>
              <a:gd name="adj2" fmla="val 1462842"/>
              <a:gd name="adj3" fmla="val 10866"/>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3" name="空心弧 22">
            <a:extLst>
              <a:ext uri="{FF2B5EF4-FFF2-40B4-BE49-F238E27FC236}">
                <a16:creationId xmlns:a16="http://schemas.microsoft.com/office/drawing/2014/main" id="{319222B1-9646-4DAA-AB6D-605A5E25AF54}"/>
              </a:ext>
            </a:extLst>
          </p:cNvPr>
          <p:cNvSpPr/>
          <p:nvPr/>
        </p:nvSpPr>
        <p:spPr>
          <a:xfrm rot="13123395">
            <a:off x="9456965" y="1758370"/>
            <a:ext cx="538359" cy="495300"/>
          </a:xfrm>
          <a:prstGeom prst="blockArc">
            <a:avLst>
              <a:gd name="adj1" fmla="val 10800000"/>
              <a:gd name="adj2" fmla="val 1462842"/>
              <a:gd name="adj3" fmla="val 10866"/>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4" name="椭圆 23">
            <a:extLst>
              <a:ext uri="{FF2B5EF4-FFF2-40B4-BE49-F238E27FC236}">
                <a16:creationId xmlns:a16="http://schemas.microsoft.com/office/drawing/2014/main" id="{81C69C92-8BF6-4480-A9D6-20449B010006}"/>
              </a:ext>
            </a:extLst>
          </p:cNvPr>
          <p:cNvSpPr/>
          <p:nvPr/>
        </p:nvSpPr>
        <p:spPr>
          <a:xfrm>
            <a:off x="8750301" y="564508"/>
            <a:ext cx="457200" cy="457200"/>
          </a:xfrm>
          <a:prstGeom prst="ellipse">
            <a:avLst/>
          </a:prstGeom>
          <a:solidFill>
            <a:srgbClr val="D5F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C8A0BBD3-EE98-4E69-8B2C-B57ADEBDA2BB}"/>
              </a:ext>
            </a:extLst>
          </p:cNvPr>
          <p:cNvSpPr/>
          <p:nvPr/>
        </p:nvSpPr>
        <p:spPr>
          <a:xfrm>
            <a:off x="1839355" y="4428134"/>
            <a:ext cx="601644" cy="601644"/>
          </a:xfrm>
          <a:prstGeom prst="ellipse">
            <a:avLst/>
          </a:prstGeom>
          <a:solidFill>
            <a:srgbClr val="D5F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357166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21C3211-C686-467B-B032-7FC95EDC1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225" y="2133601"/>
            <a:ext cx="2533015" cy="1688888"/>
          </a:xfrm>
          <a:prstGeom prst="rect">
            <a:avLst/>
          </a:prstGeom>
        </p:spPr>
      </p:pic>
      <p:pic>
        <p:nvPicPr>
          <p:cNvPr id="9" name="图片 8">
            <a:extLst>
              <a:ext uri="{FF2B5EF4-FFF2-40B4-BE49-F238E27FC236}">
                <a16:creationId xmlns:a16="http://schemas.microsoft.com/office/drawing/2014/main" id="{02E93B94-C4D7-4BB5-82F3-02DE84C83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226" y="4295987"/>
            <a:ext cx="2533332" cy="1688888"/>
          </a:xfrm>
          <a:prstGeom prst="rect">
            <a:avLst/>
          </a:prstGeom>
        </p:spPr>
      </p:pic>
      <p:sp>
        <p:nvSpPr>
          <p:cNvPr id="17" name="椭圆 16">
            <a:extLst>
              <a:ext uri="{FF2B5EF4-FFF2-40B4-BE49-F238E27FC236}">
                <a16:creationId xmlns:a16="http://schemas.microsoft.com/office/drawing/2014/main" id="{FCA499D1-931B-44F1-9E7B-9E48F16B1A8B}"/>
              </a:ext>
            </a:extLst>
          </p:cNvPr>
          <p:cNvSpPr/>
          <p:nvPr/>
        </p:nvSpPr>
        <p:spPr>
          <a:xfrm>
            <a:off x="4196505" y="2631055"/>
            <a:ext cx="494774" cy="494774"/>
          </a:xfrm>
          <a:prstGeom prst="ellipse">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a:extLst>
              <a:ext uri="{FF2B5EF4-FFF2-40B4-BE49-F238E27FC236}">
                <a16:creationId xmlns:a16="http://schemas.microsoft.com/office/drawing/2014/main" id="{C393513C-4164-428B-95AE-58A9D2F3AC71}"/>
              </a:ext>
            </a:extLst>
          </p:cNvPr>
          <p:cNvSpPr/>
          <p:nvPr/>
        </p:nvSpPr>
        <p:spPr>
          <a:xfrm>
            <a:off x="4196505" y="5050155"/>
            <a:ext cx="494774" cy="494774"/>
          </a:xfrm>
          <a:prstGeom prst="ellipse">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等腰三角形 18">
            <a:extLst>
              <a:ext uri="{FF2B5EF4-FFF2-40B4-BE49-F238E27FC236}">
                <a16:creationId xmlns:a16="http://schemas.microsoft.com/office/drawing/2014/main" id="{85F4321D-65BB-4FE1-89D6-B711E614FE3C}"/>
              </a:ext>
            </a:extLst>
          </p:cNvPr>
          <p:cNvSpPr/>
          <p:nvPr/>
        </p:nvSpPr>
        <p:spPr>
          <a:xfrm>
            <a:off x="4295464" y="2759684"/>
            <a:ext cx="296856" cy="237516"/>
          </a:xfrm>
          <a:prstGeom prst="triangle">
            <a:avLst/>
          </a:prstGeom>
          <a:solidFill>
            <a:srgbClr val="446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禁止符 19">
            <a:extLst>
              <a:ext uri="{FF2B5EF4-FFF2-40B4-BE49-F238E27FC236}">
                <a16:creationId xmlns:a16="http://schemas.microsoft.com/office/drawing/2014/main" id="{117A94B8-0F7A-4F0C-8853-A9831BC5B9EE}"/>
              </a:ext>
            </a:extLst>
          </p:cNvPr>
          <p:cNvSpPr/>
          <p:nvPr/>
        </p:nvSpPr>
        <p:spPr>
          <a:xfrm>
            <a:off x="4295464" y="5151121"/>
            <a:ext cx="296856" cy="294640"/>
          </a:xfrm>
          <a:prstGeom prst="noSmoking">
            <a:avLst/>
          </a:prstGeom>
          <a:solidFill>
            <a:srgbClr val="446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25" name="组合 24">
            <a:extLst>
              <a:ext uri="{FF2B5EF4-FFF2-40B4-BE49-F238E27FC236}">
                <a16:creationId xmlns:a16="http://schemas.microsoft.com/office/drawing/2014/main" id="{9C70491C-7794-447B-BC75-8F45F3646A0F}"/>
              </a:ext>
            </a:extLst>
          </p:cNvPr>
          <p:cNvGrpSpPr/>
          <p:nvPr/>
        </p:nvGrpSpPr>
        <p:grpSpPr>
          <a:xfrm>
            <a:off x="7980392" y="866416"/>
            <a:ext cx="3419127" cy="682215"/>
            <a:chOff x="4411836" y="744496"/>
            <a:chExt cx="3419127" cy="682215"/>
          </a:xfrm>
        </p:grpSpPr>
        <p:sp>
          <p:nvSpPr>
            <p:cNvPr id="24" name="星形: 七角 23">
              <a:extLst>
                <a:ext uri="{FF2B5EF4-FFF2-40B4-BE49-F238E27FC236}">
                  <a16:creationId xmlns:a16="http://schemas.microsoft.com/office/drawing/2014/main" id="{2B36078C-04FB-4DE4-9F19-8908682BDA67}"/>
                </a:ext>
              </a:extLst>
            </p:cNvPr>
            <p:cNvSpPr/>
            <p:nvPr/>
          </p:nvSpPr>
          <p:spPr>
            <a:xfrm>
              <a:off x="4411836" y="744496"/>
              <a:ext cx="708803" cy="682215"/>
            </a:xfrm>
            <a:prstGeom prst="star7">
              <a:avLst/>
            </a:prstGeom>
            <a:solidFill>
              <a:srgbClr val="446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21">
              <a:extLst>
                <a:ext uri="{FF2B5EF4-FFF2-40B4-BE49-F238E27FC236}">
                  <a16:creationId xmlns:a16="http://schemas.microsoft.com/office/drawing/2014/main" id="{048170A1-4610-48F5-90A2-978A7556345E}"/>
                </a:ext>
              </a:extLst>
            </p:cNvPr>
            <p:cNvSpPr txBox="1"/>
            <p:nvPr/>
          </p:nvSpPr>
          <p:spPr>
            <a:xfrm>
              <a:off x="4462637" y="764107"/>
              <a:ext cx="3368326" cy="584775"/>
            </a:xfrm>
            <a:prstGeom prst="rect">
              <a:avLst/>
            </a:prstGeom>
            <a:noFill/>
          </p:spPr>
          <p:txBody>
            <a:bodyPr wrap="square" rtlCol="0">
              <a:spAutoFit/>
            </a:bodyPr>
            <a:lstStyle/>
            <a:p>
              <a:r>
                <a:rPr lang="en-US" altLang="zh-CN" sz="3200" dirty="0">
                  <a:solidFill>
                    <a:schemeClr val="bg1"/>
                  </a:solidFill>
                  <a:cs typeface="+mn-ea"/>
                  <a:sym typeface="+mn-lt"/>
                </a:rPr>
                <a:t>01</a:t>
              </a:r>
              <a:r>
                <a:rPr lang="en-US" altLang="zh-CN" sz="3200" dirty="0">
                  <a:cs typeface="+mn-ea"/>
                  <a:sym typeface="+mn-lt"/>
                </a:rPr>
                <a:t>  </a:t>
              </a:r>
              <a:r>
                <a:rPr lang="zh-CN" altLang="en-US" sz="3200" dirty="0">
                  <a:solidFill>
                    <a:srgbClr val="446E7E"/>
                  </a:solidFill>
                  <a:cs typeface="+mn-ea"/>
                  <a:sym typeface="+mn-lt"/>
                </a:rPr>
                <a:t>背景</a:t>
              </a:r>
            </a:p>
          </p:txBody>
        </p:sp>
      </p:grpSp>
      <p:grpSp>
        <p:nvGrpSpPr>
          <p:cNvPr id="80" name="组合 79">
            <a:extLst>
              <a:ext uri="{FF2B5EF4-FFF2-40B4-BE49-F238E27FC236}">
                <a16:creationId xmlns:a16="http://schemas.microsoft.com/office/drawing/2014/main" id="{AA85195A-AC90-4C33-AEB8-8456494769EF}"/>
              </a:ext>
            </a:extLst>
          </p:cNvPr>
          <p:cNvGrpSpPr/>
          <p:nvPr/>
        </p:nvGrpSpPr>
        <p:grpSpPr>
          <a:xfrm>
            <a:off x="4938665" y="5113467"/>
            <a:ext cx="6342109" cy="368149"/>
            <a:chOff x="5157559" y="3970171"/>
            <a:chExt cx="6123216" cy="231546"/>
          </a:xfrm>
        </p:grpSpPr>
        <p:grpSp>
          <p:nvGrpSpPr>
            <p:cNvPr id="52" name="组合 51">
              <a:extLst>
                <a:ext uri="{FF2B5EF4-FFF2-40B4-BE49-F238E27FC236}">
                  <a16:creationId xmlns:a16="http://schemas.microsoft.com/office/drawing/2014/main" id="{DAF5A342-5F5C-4651-B2AC-9DA6139B87C6}"/>
                </a:ext>
              </a:extLst>
            </p:cNvPr>
            <p:cNvGrpSpPr/>
            <p:nvPr/>
          </p:nvGrpSpPr>
          <p:grpSpPr>
            <a:xfrm>
              <a:off x="5157559" y="3970171"/>
              <a:ext cx="3062502" cy="231546"/>
              <a:chOff x="4954359" y="3970171"/>
              <a:chExt cx="3062502" cy="231546"/>
            </a:xfrm>
          </p:grpSpPr>
          <p:grpSp>
            <p:nvGrpSpPr>
              <p:cNvPr id="38" name="组合 37">
                <a:extLst>
                  <a:ext uri="{FF2B5EF4-FFF2-40B4-BE49-F238E27FC236}">
                    <a16:creationId xmlns:a16="http://schemas.microsoft.com/office/drawing/2014/main" id="{C0ECF79F-5FA3-4A06-96E7-95B79CE41C61}"/>
                  </a:ext>
                </a:extLst>
              </p:cNvPr>
              <p:cNvGrpSpPr/>
              <p:nvPr/>
            </p:nvGrpSpPr>
            <p:grpSpPr>
              <a:xfrm>
                <a:off x="4954359" y="3970172"/>
                <a:ext cx="1525814" cy="231545"/>
                <a:chOff x="4954359" y="3970172"/>
                <a:chExt cx="1525814" cy="231545"/>
              </a:xfrm>
            </p:grpSpPr>
            <p:grpSp>
              <p:nvGrpSpPr>
                <p:cNvPr id="31" name="组合 30">
                  <a:extLst>
                    <a:ext uri="{FF2B5EF4-FFF2-40B4-BE49-F238E27FC236}">
                      <a16:creationId xmlns:a16="http://schemas.microsoft.com/office/drawing/2014/main" id="{E71AA3DF-324B-4F11-9756-75E15F622B78}"/>
                    </a:ext>
                  </a:extLst>
                </p:cNvPr>
                <p:cNvGrpSpPr/>
                <p:nvPr/>
              </p:nvGrpSpPr>
              <p:grpSpPr>
                <a:xfrm>
                  <a:off x="4954359" y="3970172"/>
                  <a:ext cx="757470" cy="231545"/>
                  <a:chOff x="4954359" y="3970172"/>
                  <a:chExt cx="757470" cy="231545"/>
                </a:xfrm>
              </p:grpSpPr>
              <p:sp>
                <p:nvSpPr>
                  <p:cNvPr id="26" name="箭头: V 形 25">
                    <a:extLst>
                      <a:ext uri="{FF2B5EF4-FFF2-40B4-BE49-F238E27FC236}">
                        <a16:creationId xmlns:a16="http://schemas.microsoft.com/office/drawing/2014/main" id="{322D92B0-70BA-4953-B612-66958A8B1F6C}"/>
                      </a:ext>
                    </a:extLst>
                  </p:cNvPr>
                  <p:cNvSpPr/>
                  <p:nvPr/>
                </p:nvSpPr>
                <p:spPr>
                  <a:xfrm>
                    <a:off x="4954359" y="3970176"/>
                    <a:ext cx="151494" cy="231541"/>
                  </a:xfrm>
                  <a:prstGeom prst="chevron">
                    <a:avLst/>
                  </a:prstGeom>
                  <a:solidFill>
                    <a:srgbClr val="446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7" name="箭头: V 形 26">
                    <a:extLst>
                      <a:ext uri="{FF2B5EF4-FFF2-40B4-BE49-F238E27FC236}">
                        <a16:creationId xmlns:a16="http://schemas.microsoft.com/office/drawing/2014/main" id="{6F4C7384-FB9F-48D9-B6F5-6FC81779A662}"/>
                      </a:ext>
                    </a:extLst>
                  </p:cNvPr>
                  <p:cNvSpPr/>
                  <p:nvPr/>
                </p:nvSpPr>
                <p:spPr>
                  <a:xfrm>
                    <a:off x="5105853" y="3970175"/>
                    <a:ext cx="151494" cy="231541"/>
                  </a:xfrm>
                  <a:prstGeom prst="chevron">
                    <a:avLst/>
                  </a:prstGeom>
                  <a:solidFill>
                    <a:srgbClr val="94D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8" name="箭头: V 形 27">
                    <a:extLst>
                      <a:ext uri="{FF2B5EF4-FFF2-40B4-BE49-F238E27FC236}">
                        <a16:creationId xmlns:a16="http://schemas.microsoft.com/office/drawing/2014/main" id="{D49138F7-41D1-42C5-8C9E-4444E6306426}"/>
                      </a:ext>
                    </a:extLst>
                  </p:cNvPr>
                  <p:cNvSpPr/>
                  <p:nvPr/>
                </p:nvSpPr>
                <p:spPr>
                  <a:xfrm>
                    <a:off x="5257347" y="3970174"/>
                    <a:ext cx="151494" cy="231541"/>
                  </a:xfrm>
                  <a:prstGeom prst="chevron">
                    <a:avLst/>
                  </a:prstGeom>
                  <a:solidFill>
                    <a:srgbClr val="D5F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9" name="箭头: V 形 28">
                    <a:extLst>
                      <a:ext uri="{FF2B5EF4-FFF2-40B4-BE49-F238E27FC236}">
                        <a16:creationId xmlns:a16="http://schemas.microsoft.com/office/drawing/2014/main" id="{B3FEC90B-D13F-4EB7-95BE-279C5331D5C8}"/>
                      </a:ext>
                    </a:extLst>
                  </p:cNvPr>
                  <p:cNvSpPr/>
                  <p:nvPr/>
                </p:nvSpPr>
                <p:spPr>
                  <a:xfrm>
                    <a:off x="5408841" y="3970173"/>
                    <a:ext cx="151494" cy="231541"/>
                  </a:xfrm>
                  <a:prstGeom prst="chevron">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0" name="箭头: V 形 29">
                    <a:extLst>
                      <a:ext uri="{FF2B5EF4-FFF2-40B4-BE49-F238E27FC236}">
                        <a16:creationId xmlns:a16="http://schemas.microsoft.com/office/drawing/2014/main" id="{EB3AFA5E-8F95-4C7E-9E47-432D822BD733}"/>
                      </a:ext>
                    </a:extLst>
                  </p:cNvPr>
                  <p:cNvSpPr/>
                  <p:nvPr/>
                </p:nvSpPr>
                <p:spPr>
                  <a:xfrm>
                    <a:off x="5560335" y="3970172"/>
                    <a:ext cx="151494" cy="231541"/>
                  </a:xfrm>
                  <a:prstGeom prst="chevron">
                    <a:avLst/>
                  </a:prstGeom>
                  <a:solidFill>
                    <a:srgbClr val="7BA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32" name="组合 31">
                  <a:extLst>
                    <a:ext uri="{FF2B5EF4-FFF2-40B4-BE49-F238E27FC236}">
                      <a16:creationId xmlns:a16="http://schemas.microsoft.com/office/drawing/2014/main" id="{565D578C-9BCF-4192-B5ED-20DCDA03AD08}"/>
                    </a:ext>
                  </a:extLst>
                </p:cNvPr>
                <p:cNvGrpSpPr/>
                <p:nvPr/>
              </p:nvGrpSpPr>
              <p:grpSpPr>
                <a:xfrm>
                  <a:off x="5722703" y="3970172"/>
                  <a:ext cx="757470" cy="231545"/>
                  <a:chOff x="4954359" y="3970172"/>
                  <a:chExt cx="757470" cy="231545"/>
                </a:xfrm>
              </p:grpSpPr>
              <p:sp>
                <p:nvSpPr>
                  <p:cNvPr id="33" name="箭头: V 形 32">
                    <a:extLst>
                      <a:ext uri="{FF2B5EF4-FFF2-40B4-BE49-F238E27FC236}">
                        <a16:creationId xmlns:a16="http://schemas.microsoft.com/office/drawing/2014/main" id="{2BC50069-7842-4208-A90C-4D4395AC668F}"/>
                      </a:ext>
                    </a:extLst>
                  </p:cNvPr>
                  <p:cNvSpPr/>
                  <p:nvPr/>
                </p:nvSpPr>
                <p:spPr>
                  <a:xfrm>
                    <a:off x="4954359" y="3970176"/>
                    <a:ext cx="151494" cy="231541"/>
                  </a:xfrm>
                  <a:prstGeom prst="chevron">
                    <a:avLst/>
                  </a:prstGeom>
                  <a:solidFill>
                    <a:srgbClr val="446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4" name="箭头: V 形 33">
                    <a:extLst>
                      <a:ext uri="{FF2B5EF4-FFF2-40B4-BE49-F238E27FC236}">
                        <a16:creationId xmlns:a16="http://schemas.microsoft.com/office/drawing/2014/main" id="{EF3FFF72-8CE7-4584-93A6-AD8FDDEC2EAC}"/>
                      </a:ext>
                    </a:extLst>
                  </p:cNvPr>
                  <p:cNvSpPr/>
                  <p:nvPr/>
                </p:nvSpPr>
                <p:spPr>
                  <a:xfrm>
                    <a:off x="5105853" y="3970175"/>
                    <a:ext cx="151494" cy="231541"/>
                  </a:xfrm>
                  <a:prstGeom prst="chevron">
                    <a:avLst/>
                  </a:prstGeom>
                  <a:solidFill>
                    <a:srgbClr val="94D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5" name="箭头: V 形 34">
                    <a:extLst>
                      <a:ext uri="{FF2B5EF4-FFF2-40B4-BE49-F238E27FC236}">
                        <a16:creationId xmlns:a16="http://schemas.microsoft.com/office/drawing/2014/main" id="{EC2F7A23-85A2-4077-A381-28A11D1806C8}"/>
                      </a:ext>
                    </a:extLst>
                  </p:cNvPr>
                  <p:cNvSpPr/>
                  <p:nvPr/>
                </p:nvSpPr>
                <p:spPr>
                  <a:xfrm>
                    <a:off x="5257347" y="3970174"/>
                    <a:ext cx="151494" cy="231541"/>
                  </a:xfrm>
                  <a:prstGeom prst="chevron">
                    <a:avLst/>
                  </a:prstGeom>
                  <a:solidFill>
                    <a:srgbClr val="D5F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6" name="箭头: V 形 35">
                    <a:extLst>
                      <a:ext uri="{FF2B5EF4-FFF2-40B4-BE49-F238E27FC236}">
                        <a16:creationId xmlns:a16="http://schemas.microsoft.com/office/drawing/2014/main" id="{930275B8-396F-4DFE-9A36-77936693B997}"/>
                      </a:ext>
                    </a:extLst>
                  </p:cNvPr>
                  <p:cNvSpPr/>
                  <p:nvPr/>
                </p:nvSpPr>
                <p:spPr>
                  <a:xfrm>
                    <a:off x="5408841" y="3970173"/>
                    <a:ext cx="151494" cy="231541"/>
                  </a:xfrm>
                  <a:prstGeom prst="chevron">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7" name="箭头: V 形 36">
                    <a:extLst>
                      <a:ext uri="{FF2B5EF4-FFF2-40B4-BE49-F238E27FC236}">
                        <a16:creationId xmlns:a16="http://schemas.microsoft.com/office/drawing/2014/main" id="{0DD7321D-E8F9-4EB3-8F5C-D7ED9DC71E8C}"/>
                      </a:ext>
                    </a:extLst>
                  </p:cNvPr>
                  <p:cNvSpPr/>
                  <p:nvPr/>
                </p:nvSpPr>
                <p:spPr>
                  <a:xfrm>
                    <a:off x="5560335" y="3970172"/>
                    <a:ext cx="151494" cy="231541"/>
                  </a:xfrm>
                  <a:prstGeom prst="chevron">
                    <a:avLst/>
                  </a:prstGeom>
                  <a:solidFill>
                    <a:srgbClr val="7BA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grpSp>
            <p:nvGrpSpPr>
              <p:cNvPr id="39" name="组合 38">
                <a:extLst>
                  <a:ext uri="{FF2B5EF4-FFF2-40B4-BE49-F238E27FC236}">
                    <a16:creationId xmlns:a16="http://schemas.microsoft.com/office/drawing/2014/main" id="{1CFEB474-F7D5-47ED-A1C8-0A7EFCECDDCD}"/>
                  </a:ext>
                </a:extLst>
              </p:cNvPr>
              <p:cNvGrpSpPr/>
              <p:nvPr/>
            </p:nvGrpSpPr>
            <p:grpSpPr>
              <a:xfrm>
                <a:off x="6491047" y="3970171"/>
                <a:ext cx="1525814" cy="231545"/>
                <a:chOff x="4954359" y="3970172"/>
                <a:chExt cx="1525814" cy="231545"/>
              </a:xfrm>
            </p:grpSpPr>
            <p:grpSp>
              <p:nvGrpSpPr>
                <p:cNvPr id="40" name="组合 39">
                  <a:extLst>
                    <a:ext uri="{FF2B5EF4-FFF2-40B4-BE49-F238E27FC236}">
                      <a16:creationId xmlns:a16="http://schemas.microsoft.com/office/drawing/2014/main" id="{6B46E9D6-5DF7-40E2-B655-699BCF6BF589}"/>
                    </a:ext>
                  </a:extLst>
                </p:cNvPr>
                <p:cNvGrpSpPr/>
                <p:nvPr/>
              </p:nvGrpSpPr>
              <p:grpSpPr>
                <a:xfrm>
                  <a:off x="4954359" y="3970172"/>
                  <a:ext cx="757470" cy="231545"/>
                  <a:chOff x="4954359" y="3970172"/>
                  <a:chExt cx="757470" cy="231545"/>
                </a:xfrm>
              </p:grpSpPr>
              <p:sp>
                <p:nvSpPr>
                  <p:cNvPr id="47" name="箭头: V 形 46">
                    <a:extLst>
                      <a:ext uri="{FF2B5EF4-FFF2-40B4-BE49-F238E27FC236}">
                        <a16:creationId xmlns:a16="http://schemas.microsoft.com/office/drawing/2014/main" id="{71E6F298-8F58-454B-916E-B2F0E37FC7C0}"/>
                      </a:ext>
                    </a:extLst>
                  </p:cNvPr>
                  <p:cNvSpPr/>
                  <p:nvPr/>
                </p:nvSpPr>
                <p:spPr>
                  <a:xfrm>
                    <a:off x="4954359" y="3970176"/>
                    <a:ext cx="151494" cy="231541"/>
                  </a:xfrm>
                  <a:prstGeom prst="chevron">
                    <a:avLst/>
                  </a:prstGeom>
                  <a:solidFill>
                    <a:srgbClr val="446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8" name="箭头: V 形 47">
                    <a:extLst>
                      <a:ext uri="{FF2B5EF4-FFF2-40B4-BE49-F238E27FC236}">
                        <a16:creationId xmlns:a16="http://schemas.microsoft.com/office/drawing/2014/main" id="{9F15552F-6E81-445D-85C0-A68F53AA8432}"/>
                      </a:ext>
                    </a:extLst>
                  </p:cNvPr>
                  <p:cNvSpPr/>
                  <p:nvPr/>
                </p:nvSpPr>
                <p:spPr>
                  <a:xfrm>
                    <a:off x="5105853" y="3970175"/>
                    <a:ext cx="151494" cy="231541"/>
                  </a:xfrm>
                  <a:prstGeom prst="chevron">
                    <a:avLst/>
                  </a:prstGeom>
                  <a:solidFill>
                    <a:srgbClr val="94D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9" name="箭头: V 形 48">
                    <a:extLst>
                      <a:ext uri="{FF2B5EF4-FFF2-40B4-BE49-F238E27FC236}">
                        <a16:creationId xmlns:a16="http://schemas.microsoft.com/office/drawing/2014/main" id="{D009B1DE-EF67-4A9D-BB70-F027AC1317A5}"/>
                      </a:ext>
                    </a:extLst>
                  </p:cNvPr>
                  <p:cNvSpPr/>
                  <p:nvPr/>
                </p:nvSpPr>
                <p:spPr>
                  <a:xfrm>
                    <a:off x="5257347" y="3970174"/>
                    <a:ext cx="151494" cy="231541"/>
                  </a:xfrm>
                  <a:prstGeom prst="chevron">
                    <a:avLst/>
                  </a:prstGeom>
                  <a:solidFill>
                    <a:srgbClr val="D5F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0" name="箭头: V 形 49">
                    <a:extLst>
                      <a:ext uri="{FF2B5EF4-FFF2-40B4-BE49-F238E27FC236}">
                        <a16:creationId xmlns:a16="http://schemas.microsoft.com/office/drawing/2014/main" id="{BCAEFC7B-55E1-44BC-AA29-A54E2707FCF9}"/>
                      </a:ext>
                    </a:extLst>
                  </p:cNvPr>
                  <p:cNvSpPr/>
                  <p:nvPr/>
                </p:nvSpPr>
                <p:spPr>
                  <a:xfrm>
                    <a:off x="5408841" y="3970173"/>
                    <a:ext cx="151494" cy="231541"/>
                  </a:xfrm>
                  <a:prstGeom prst="chevron">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1" name="箭头: V 形 50">
                    <a:extLst>
                      <a:ext uri="{FF2B5EF4-FFF2-40B4-BE49-F238E27FC236}">
                        <a16:creationId xmlns:a16="http://schemas.microsoft.com/office/drawing/2014/main" id="{D008D837-5366-44BE-B73E-B413EEE40C8A}"/>
                      </a:ext>
                    </a:extLst>
                  </p:cNvPr>
                  <p:cNvSpPr/>
                  <p:nvPr/>
                </p:nvSpPr>
                <p:spPr>
                  <a:xfrm>
                    <a:off x="5560335" y="3970172"/>
                    <a:ext cx="151494" cy="231541"/>
                  </a:xfrm>
                  <a:prstGeom prst="chevron">
                    <a:avLst/>
                  </a:prstGeom>
                  <a:solidFill>
                    <a:srgbClr val="7BA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41" name="组合 40">
                  <a:extLst>
                    <a:ext uri="{FF2B5EF4-FFF2-40B4-BE49-F238E27FC236}">
                      <a16:creationId xmlns:a16="http://schemas.microsoft.com/office/drawing/2014/main" id="{1F3D82A0-C79C-4AA7-B901-C77410B8B0C0}"/>
                    </a:ext>
                  </a:extLst>
                </p:cNvPr>
                <p:cNvGrpSpPr/>
                <p:nvPr/>
              </p:nvGrpSpPr>
              <p:grpSpPr>
                <a:xfrm>
                  <a:off x="5722703" y="3970172"/>
                  <a:ext cx="757470" cy="231545"/>
                  <a:chOff x="4954359" y="3970172"/>
                  <a:chExt cx="757470" cy="231545"/>
                </a:xfrm>
              </p:grpSpPr>
              <p:sp>
                <p:nvSpPr>
                  <p:cNvPr id="42" name="箭头: V 形 41">
                    <a:extLst>
                      <a:ext uri="{FF2B5EF4-FFF2-40B4-BE49-F238E27FC236}">
                        <a16:creationId xmlns:a16="http://schemas.microsoft.com/office/drawing/2014/main" id="{A88451A2-9561-4BA0-964D-7B424086F40B}"/>
                      </a:ext>
                    </a:extLst>
                  </p:cNvPr>
                  <p:cNvSpPr/>
                  <p:nvPr/>
                </p:nvSpPr>
                <p:spPr>
                  <a:xfrm>
                    <a:off x="4954359" y="3970176"/>
                    <a:ext cx="151494" cy="231541"/>
                  </a:xfrm>
                  <a:prstGeom prst="chevron">
                    <a:avLst/>
                  </a:prstGeom>
                  <a:solidFill>
                    <a:srgbClr val="446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3" name="箭头: V 形 42">
                    <a:extLst>
                      <a:ext uri="{FF2B5EF4-FFF2-40B4-BE49-F238E27FC236}">
                        <a16:creationId xmlns:a16="http://schemas.microsoft.com/office/drawing/2014/main" id="{97FBC3C1-09E6-4A3A-BCAC-CCB7580B105B}"/>
                      </a:ext>
                    </a:extLst>
                  </p:cNvPr>
                  <p:cNvSpPr/>
                  <p:nvPr/>
                </p:nvSpPr>
                <p:spPr>
                  <a:xfrm>
                    <a:off x="5105853" y="3970175"/>
                    <a:ext cx="151494" cy="231541"/>
                  </a:xfrm>
                  <a:prstGeom prst="chevron">
                    <a:avLst/>
                  </a:prstGeom>
                  <a:solidFill>
                    <a:srgbClr val="94D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4" name="箭头: V 形 43">
                    <a:extLst>
                      <a:ext uri="{FF2B5EF4-FFF2-40B4-BE49-F238E27FC236}">
                        <a16:creationId xmlns:a16="http://schemas.microsoft.com/office/drawing/2014/main" id="{6ADAA7C7-5DA0-4175-A5C4-3382CC658E8F}"/>
                      </a:ext>
                    </a:extLst>
                  </p:cNvPr>
                  <p:cNvSpPr/>
                  <p:nvPr/>
                </p:nvSpPr>
                <p:spPr>
                  <a:xfrm>
                    <a:off x="5257347" y="3970174"/>
                    <a:ext cx="151494" cy="231541"/>
                  </a:xfrm>
                  <a:prstGeom prst="chevron">
                    <a:avLst/>
                  </a:prstGeom>
                  <a:solidFill>
                    <a:srgbClr val="D5F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5" name="箭头: V 形 44">
                    <a:extLst>
                      <a:ext uri="{FF2B5EF4-FFF2-40B4-BE49-F238E27FC236}">
                        <a16:creationId xmlns:a16="http://schemas.microsoft.com/office/drawing/2014/main" id="{88C70B91-ABA6-4ACE-BC8E-C1D3333F1AEF}"/>
                      </a:ext>
                    </a:extLst>
                  </p:cNvPr>
                  <p:cNvSpPr/>
                  <p:nvPr/>
                </p:nvSpPr>
                <p:spPr>
                  <a:xfrm>
                    <a:off x="5408841" y="3970173"/>
                    <a:ext cx="151494" cy="231541"/>
                  </a:xfrm>
                  <a:prstGeom prst="chevron">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6" name="箭头: V 形 45">
                    <a:extLst>
                      <a:ext uri="{FF2B5EF4-FFF2-40B4-BE49-F238E27FC236}">
                        <a16:creationId xmlns:a16="http://schemas.microsoft.com/office/drawing/2014/main" id="{6DCE705D-52CA-4810-B536-B1EF7CE3432A}"/>
                      </a:ext>
                    </a:extLst>
                  </p:cNvPr>
                  <p:cNvSpPr/>
                  <p:nvPr/>
                </p:nvSpPr>
                <p:spPr>
                  <a:xfrm>
                    <a:off x="5560335" y="3970172"/>
                    <a:ext cx="151494" cy="231541"/>
                  </a:xfrm>
                  <a:prstGeom prst="chevron">
                    <a:avLst/>
                  </a:prstGeom>
                  <a:solidFill>
                    <a:srgbClr val="7BA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grpSp>
        <p:grpSp>
          <p:nvGrpSpPr>
            <p:cNvPr id="53" name="组合 52">
              <a:extLst>
                <a:ext uri="{FF2B5EF4-FFF2-40B4-BE49-F238E27FC236}">
                  <a16:creationId xmlns:a16="http://schemas.microsoft.com/office/drawing/2014/main" id="{284D8859-93B2-4C08-B401-A3C7B5928556}"/>
                </a:ext>
              </a:extLst>
            </p:cNvPr>
            <p:cNvGrpSpPr/>
            <p:nvPr/>
          </p:nvGrpSpPr>
          <p:grpSpPr>
            <a:xfrm>
              <a:off x="8218273" y="3970171"/>
              <a:ext cx="3062502" cy="231546"/>
              <a:chOff x="4954359" y="3970171"/>
              <a:chExt cx="3062502" cy="231546"/>
            </a:xfrm>
          </p:grpSpPr>
          <p:grpSp>
            <p:nvGrpSpPr>
              <p:cNvPr id="54" name="组合 53">
                <a:extLst>
                  <a:ext uri="{FF2B5EF4-FFF2-40B4-BE49-F238E27FC236}">
                    <a16:creationId xmlns:a16="http://schemas.microsoft.com/office/drawing/2014/main" id="{72063690-8797-4B8E-8A5A-2D8AE62BB9A5}"/>
                  </a:ext>
                </a:extLst>
              </p:cNvPr>
              <p:cNvGrpSpPr/>
              <p:nvPr/>
            </p:nvGrpSpPr>
            <p:grpSpPr>
              <a:xfrm>
                <a:off x="4954359" y="3970172"/>
                <a:ext cx="1525814" cy="231545"/>
                <a:chOff x="4954359" y="3970172"/>
                <a:chExt cx="1525814" cy="231545"/>
              </a:xfrm>
            </p:grpSpPr>
            <p:grpSp>
              <p:nvGrpSpPr>
                <p:cNvPr id="68" name="组合 67">
                  <a:extLst>
                    <a:ext uri="{FF2B5EF4-FFF2-40B4-BE49-F238E27FC236}">
                      <a16:creationId xmlns:a16="http://schemas.microsoft.com/office/drawing/2014/main" id="{BC9FD219-7648-4B69-9260-A196682B9EA1}"/>
                    </a:ext>
                  </a:extLst>
                </p:cNvPr>
                <p:cNvGrpSpPr/>
                <p:nvPr/>
              </p:nvGrpSpPr>
              <p:grpSpPr>
                <a:xfrm>
                  <a:off x="4954359" y="3970172"/>
                  <a:ext cx="757470" cy="231545"/>
                  <a:chOff x="4954359" y="3970172"/>
                  <a:chExt cx="757470" cy="231545"/>
                </a:xfrm>
              </p:grpSpPr>
              <p:sp>
                <p:nvSpPr>
                  <p:cNvPr id="75" name="箭头: V 形 74">
                    <a:extLst>
                      <a:ext uri="{FF2B5EF4-FFF2-40B4-BE49-F238E27FC236}">
                        <a16:creationId xmlns:a16="http://schemas.microsoft.com/office/drawing/2014/main" id="{DBC3A88E-9A9F-40CA-961B-55FE49E5972A}"/>
                      </a:ext>
                    </a:extLst>
                  </p:cNvPr>
                  <p:cNvSpPr/>
                  <p:nvPr/>
                </p:nvSpPr>
                <p:spPr>
                  <a:xfrm>
                    <a:off x="4954359" y="3970176"/>
                    <a:ext cx="151494" cy="231541"/>
                  </a:xfrm>
                  <a:prstGeom prst="chevron">
                    <a:avLst/>
                  </a:prstGeom>
                  <a:solidFill>
                    <a:srgbClr val="446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6" name="箭头: V 形 75">
                    <a:extLst>
                      <a:ext uri="{FF2B5EF4-FFF2-40B4-BE49-F238E27FC236}">
                        <a16:creationId xmlns:a16="http://schemas.microsoft.com/office/drawing/2014/main" id="{9CBFD06B-85B6-407A-8572-5D3802C07975}"/>
                      </a:ext>
                    </a:extLst>
                  </p:cNvPr>
                  <p:cNvSpPr/>
                  <p:nvPr/>
                </p:nvSpPr>
                <p:spPr>
                  <a:xfrm>
                    <a:off x="5105853" y="3970175"/>
                    <a:ext cx="151494" cy="231541"/>
                  </a:xfrm>
                  <a:prstGeom prst="chevron">
                    <a:avLst/>
                  </a:prstGeom>
                  <a:solidFill>
                    <a:srgbClr val="94D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7" name="箭头: V 形 76">
                    <a:extLst>
                      <a:ext uri="{FF2B5EF4-FFF2-40B4-BE49-F238E27FC236}">
                        <a16:creationId xmlns:a16="http://schemas.microsoft.com/office/drawing/2014/main" id="{580DD3D0-0F89-49C6-98E0-FD99BC24C649}"/>
                      </a:ext>
                    </a:extLst>
                  </p:cNvPr>
                  <p:cNvSpPr/>
                  <p:nvPr/>
                </p:nvSpPr>
                <p:spPr>
                  <a:xfrm>
                    <a:off x="5257347" y="3970174"/>
                    <a:ext cx="151494" cy="231541"/>
                  </a:xfrm>
                  <a:prstGeom prst="chevron">
                    <a:avLst/>
                  </a:prstGeom>
                  <a:solidFill>
                    <a:srgbClr val="D5F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8" name="箭头: V 形 77">
                    <a:extLst>
                      <a:ext uri="{FF2B5EF4-FFF2-40B4-BE49-F238E27FC236}">
                        <a16:creationId xmlns:a16="http://schemas.microsoft.com/office/drawing/2014/main" id="{425A5854-C4C9-4BBD-A928-605B039CA27C}"/>
                      </a:ext>
                    </a:extLst>
                  </p:cNvPr>
                  <p:cNvSpPr/>
                  <p:nvPr/>
                </p:nvSpPr>
                <p:spPr>
                  <a:xfrm>
                    <a:off x="5408841" y="3970173"/>
                    <a:ext cx="151494" cy="231541"/>
                  </a:xfrm>
                  <a:prstGeom prst="chevron">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9" name="箭头: V 形 78">
                    <a:extLst>
                      <a:ext uri="{FF2B5EF4-FFF2-40B4-BE49-F238E27FC236}">
                        <a16:creationId xmlns:a16="http://schemas.microsoft.com/office/drawing/2014/main" id="{DCA72432-23E3-4A6F-86DE-0228F5CC524B}"/>
                      </a:ext>
                    </a:extLst>
                  </p:cNvPr>
                  <p:cNvSpPr/>
                  <p:nvPr/>
                </p:nvSpPr>
                <p:spPr>
                  <a:xfrm>
                    <a:off x="5560335" y="3970172"/>
                    <a:ext cx="151494" cy="231541"/>
                  </a:xfrm>
                  <a:prstGeom prst="chevron">
                    <a:avLst/>
                  </a:prstGeom>
                  <a:solidFill>
                    <a:srgbClr val="7BA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69" name="组合 68">
                  <a:extLst>
                    <a:ext uri="{FF2B5EF4-FFF2-40B4-BE49-F238E27FC236}">
                      <a16:creationId xmlns:a16="http://schemas.microsoft.com/office/drawing/2014/main" id="{A8A031F9-E787-4DCE-B5B8-0A7757416109}"/>
                    </a:ext>
                  </a:extLst>
                </p:cNvPr>
                <p:cNvGrpSpPr/>
                <p:nvPr/>
              </p:nvGrpSpPr>
              <p:grpSpPr>
                <a:xfrm>
                  <a:off x="5722703" y="3970172"/>
                  <a:ext cx="757470" cy="231545"/>
                  <a:chOff x="4954359" y="3970172"/>
                  <a:chExt cx="757470" cy="231545"/>
                </a:xfrm>
              </p:grpSpPr>
              <p:sp>
                <p:nvSpPr>
                  <p:cNvPr id="70" name="箭头: V 形 69">
                    <a:extLst>
                      <a:ext uri="{FF2B5EF4-FFF2-40B4-BE49-F238E27FC236}">
                        <a16:creationId xmlns:a16="http://schemas.microsoft.com/office/drawing/2014/main" id="{82729B63-72F0-4BD8-ACFC-53B6D8EC6269}"/>
                      </a:ext>
                    </a:extLst>
                  </p:cNvPr>
                  <p:cNvSpPr/>
                  <p:nvPr/>
                </p:nvSpPr>
                <p:spPr>
                  <a:xfrm>
                    <a:off x="4954359" y="3970176"/>
                    <a:ext cx="151494" cy="231541"/>
                  </a:xfrm>
                  <a:prstGeom prst="chevron">
                    <a:avLst/>
                  </a:prstGeom>
                  <a:solidFill>
                    <a:srgbClr val="446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1" name="箭头: V 形 70">
                    <a:extLst>
                      <a:ext uri="{FF2B5EF4-FFF2-40B4-BE49-F238E27FC236}">
                        <a16:creationId xmlns:a16="http://schemas.microsoft.com/office/drawing/2014/main" id="{8ABE06CB-0700-42F8-8AD9-885DCC2CB501}"/>
                      </a:ext>
                    </a:extLst>
                  </p:cNvPr>
                  <p:cNvSpPr/>
                  <p:nvPr/>
                </p:nvSpPr>
                <p:spPr>
                  <a:xfrm>
                    <a:off x="5105853" y="3970175"/>
                    <a:ext cx="151494" cy="231541"/>
                  </a:xfrm>
                  <a:prstGeom prst="chevron">
                    <a:avLst/>
                  </a:prstGeom>
                  <a:solidFill>
                    <a:srgbClr val="94D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2" name="箭头: V 形 71">
                    <a:extLst>
                      <a:ext uri="{FF2B5EF4-FFF2-40B4-BE49-F238E27FC236}">
                        <a16:creationId xmlns:a16="http://schemas.microsoft.com/office/drawing/2014/main" id="{BA33450E-CCB4-49A3-8C1F-DD07FA3E02C0}"/>
                      </a:ext>
                    </a:extLst>
                  </p:cNvPr>
                  <p:cNvSpPr/>
                  <p:nvPr/>
                </p:nvSpPr>
                <p:spPr>
                  <a:xfrm>
                    <a:off x="5257347" y="3970174"/>
                    <a:ext cx="151494" cy="231541"/>
                  </a:xfrm>
                  <a:prstGeom prst="chevron">
                    <a:avLst/>
                  </a:prstGeom>
                  <a:solidFill>
                    <a:srgbClr val="D5F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3" name="箭头: V 形 72">
                    <a:extLst>
                      <a:ext uri="{FF2B5EF4-FFF2-40B4-BE49-F238E27FC236}">
                        <a16:creationId xmlns:a16="http://schemas.microsoft.com/office/drawing/2014/main" id="{F7533B8F-4E96-45C7-BFC6-3FD982356DC9}"/>
                      </a:ext>
                    </a:extLst>
                  </p:cNvPr>
                  <p:cNvSpPr/>
                  <p:nvPr/>
                </p:nvSpPr>
                <p:spPr>
                  <a:xfrm>
                    <a:off x="5408841" y="3970173"/>
                    <a:ext cx="151494" cy="231541"/>
                  </a:xfrm>
                  <a:prstGeom prst="chevron">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4" name="箭头: V 形 73">
                    <a:extLst>
                      <a:ext uri="{FF2B5EF4-FFF2-40B4-BE49-F238E27FC236}">
                        <a16:creationId xmlns:a16="http://schemas.microsoft.com/office/drawing/2014/main" id="{BFBE34C8-4E99-4596-8B82-D8EFB01FD0E8}"/>
                      </a:ext>
                    </a:extLst>
                  </p:cNvPr>
                  <p:cNvSpPr/>
                  <p:nvPr/>
                </p:nvSpPr>
                <p:spPr>
                  <a:xfrm>
                    <a:off x="5560335" y="3970172"/>
                    <a:ext cx="151494" cy="231541"/>
                  </a:xfrm>
                  <a:prstGeom prst="chevron">
                    <a:avLst/>
                  </a:prstGeom>
                  <a:solidFill>
                    <a:srgbClr val="7BA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grpSp>
            <p:nvGrpSpPr>
              <p:cNvPr id="55" name="组合 54">
                <a:extLst>
                  <a:ext uri="{FF2B5EF4-FFF2-40B4-BE49-F238E27FC236}">
                    <a16:creationId xmlns:a16="http://schemas.microsoft.com/office/drawing/2014/main" id="{EA7C1613-C018-4237-B604-46509E4CD956}"/>
                  </a:ext>
                </a:extLst>
              </p:cNvPr>
              <p:cNvGrpSpPr/>
              <p:nvPr/>
            </p:nvGrpSpPr>
            <p:grpSpPr>
              <a:xfrm>
                <a:off x="6491047" y="3970171"/>
                <a:ext cx="1525814" cy="231545"/>
                <a:chOff x="4954359" y="3970172"/>
                <a:chExt cx="1525814" cy="231545"/>
              </a:xfrm>
            </p:grpSpPr>
            <p:grpSp>
              <p:nvGrpSpPr>
                <p:cNvPr id="56" name="组合 55">
                  <a:extLst>
                    <a:ext uri="{FF2B5EF4-FFF2-40B4-BE49-F238E27FC236}">
                      <a16:creationId xmlns:a16="http://schemas.microsoft.com/office/drawing/2014/main" id="{F59F7A6B-0A2D-4121-8A41-DEB14D36B012}"/>
                    </a:ext>
                  </a:extLst>
                </p:cNvPr>
                <p:cNvGrpSpPr/>
                <p:nvPr/>
              </p:nvGrpSpPr>
              <p:grpSpPr>
                <a:xfrm>
                  <a:off x="4954359" y="3970172"/>
                  <a:ext cx="757470" cy="231545"/>
                  <a:chOff x="4954359" y="3970172"/>
                  <a:chExt cx="757470" cy="231545"/>
                </a:xfrm>
              </p:grpSpPr>
              <p:sp>
                <p:nvSpPr>
                  <p:cNvPr id="63" name="箭头: V 形 62">
                    <a:extLst>
                      <a:ext uri="{FF2B5EF4-FFF2-40B4-BE49-F238E27FC236}">
                        <a16:creationId xmlns:a16="http://schemas.microsoft.com/office/drawing/2014/main" id="{4836A699-532C-4817-AC39-173FD2211512}"/>
                      </a:ext>
                    </a:extLst>
                  </p:cNvPr>
                  <p:cNvSpPr/>
                  <p:nvPr/>
                </p:nvSpPr>
                <p:spPr>
                  <a:xfrm>
                    <a:off x="4954359" y="3970176"/>
                    <a:ext cx="151494" cy="231541"/>
                  </a:xfrm>
                  <a:prstGeom prst="chevron">
                    <a:avLst/>
                  </a:prstGeom>
                  <a:solidFill>
                    <a:srgbClr val="446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4" name="箭头: V 形 63">
                    <a:extLst>
                      <a:ext uri="{FF2B5EF4-FFF2-40B4-BE49-F238E27FC236}">
                        <a16:creationId xmlns:a16="http://schemas.microsoft.com/office/drawing/2014/main" id="{A1E107A3-503B-46BA-901E-FF82A3688A18}"/>
                      </a:ext>
                    </a:extLst>
                  </p:cNvPr>
                  <p:cNvSpPr/>
                  <p:nvPr/>
                </p:nvSpPr>
                <p:spPr>
                  <a:xfrm>
                    <a:off x="5105853" y="3970175"/>
                    <a:ext cx="151494" cy="231541"/>
                  </a:xfrm>
                  <a:prstGeom prst="chevron">
                    <a:avLst/>
                  </a:prstGeom>
                  <a:solidFill>
                    <a:srgbClr val="94D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5" name="箭头: V 形 64">
                    <a:extLst>
                      <a:ext uri="{FF2B5EF4-FFF2-40B4-BE49-F238E27FC236}">
                        <a16:creationId xmlns:a16="http://schemas.microsoft.com/office/drawing/2014/main" id="{FDD652C7-056C-4ED3-B3B1-ED722B5AEFF1}"/>
                      </a:ext>
                    </a:extLst>
                  </p:cNvPr>
                  <p:cNvSpPr/>
                  <p:nvPr/>
                </p:nvSpPr>
                <p:spPr>
                  <a:xfrm>
                    <a:off x="5257347" y="3970174"/>
                    <a:ext cx="151494" cy="231541"/>
                  </a:xfrm>
                  <a:prstGeom prst="chevron">
                    <a:avLst/>
                  </a:prstGeom>
                  <a:solidFill>
                    <a:srgbClr val="D5F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6" name="箭头: V 形 65">
                    <a:extLst>
                      <a:ext uri="{FF2B5EF4-FFF2-40B4-BE49-F238E27FC236}">
                        <a16:creationId xmlns:a16="http://schemas.microsoft.com/office/drawing/2014/main" id="{05EF846A-657E-4242-847F-F12E2CCE38EF}"/>
                      </a:ext>
                    </a:extLst>
                  </p:cNvPr>
                  <p:cNvSpPr/>
                  <p:nvPr/>
                </p:nvSpPr>
                <p:spPr>
                  <a:xfrm>
                    <a:off x="5408841" y="3970173"/>
                    <a:ext cx="151494" cy="231541"/>
                  </a:xfrm>
                  <a:prstGeom prst="chevron">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7" name="箭头: V 形 66">
                    <a:extLst>
                      <a:ext uri="{FF2B5EF4-FFF2-40B4-BE49-F238E27FC236}">
                        <a16:creationId xmlns:a16="http://schemas.microsoft.com/office/drawing/2014/main" id="{F2B684A5-D802-400B-B76D-7A293B80C763}"/>
                      </a:ext>
                    </a:extLst>
                  </p:cNvPr>
                  <p:cNvSpPr/>
                  <p:nvPr/>
                </p:nvSpPr>
                <p:spPr>
                  <a:xfrm>
                    <a:off x="5560335" y="3970172"/>
                    <a:ext cx="151494" cy="231541"/>
                  </a:xfrm>
                  <a:prstGeom prst="chevron">
                    <a:avLst/>
                  </a:prstGeom>
                  <a:solidFill>
                    <a:srgbClr val="7BA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57" name="组合 56">
                  <a:extLst>
                    <a:ext uri="{FF2B5EF4-FFF2-40B4-BE49-F238E27FC236}">
                      <a16:creationId xmlns:a16="http://schemas.microsoft.com/office/drawing/2014/main" id="{A08362B8-56E5-4CF1-9F54-1E81F5C3E572}"/>
                    </a:ext>
                  </a:extLst>
                </p:cNvPr>
                <p:cNvGrpSpPr/>
                <p:nvPr/>
              </p:nvGrpSpPr>
              <p:grpSpPr>
                <a:xfrm>
                  <a:off x="5722703" y="3970172"/>
                  <a:ext cx="757470" cy="231545"/>
                  <a:chOff x="4954359" y="3970172"/>
                  <a:chExt cx="757470" cy="231545"/>
                </a:xfrm>
              </p:grpSpPr>
              <p:sp>
                <p:nvSpPr>
                  <p:cNvPr id="58" name="箭头: V 形 57">
                    <a:extLst>
                      <a:ext uri="{FF2B5EF4-FFF2-40B4-BE49-F238E27FC236}">
                        <a16:creationId xmlns:a16="http://schemas.microsoft.com/office/drawing/2014/main" id="{96C1EB41-F25D-4969-BE95-56C8F5A651A7}"/>
                      </a:ext>
                    </a:extLst>
                  </p:cNvPr>
                  <p:cNvSpPr/>
                  <p:nvPr/>
                </p:nvSpPr>
                <p:spPr>
                  <a:xfrm>
                    <a:off x="4954359" y="3970176"/>
                    <a:ext cx="151494" cy="231541"/>
                  </a:xfrm>
                  <a:prstGeom prst="chevron">
                    <a:avLst/>
                  </a:prstGeom>
                  <a:solidFill>
                    <a:srgbClr val="446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9" name="箭头: V 形 58">
                    <a:extLst>
                      <a:ext uri="{FF2B5EF4-FFF2-40B4-BE49-F238E27FC236}">
                        <a16:creationId xmlns:a16="http://schemas.microsoft.com/office/drawing/2014/main" id="{40937D27-C7FB-44F4-9EAE-30311683BF80}"/>
                      </a:ext>
                    </a:extLst>
                  </p:cNvPr>
                  <p:cNvSpPr/>
                  <p:nvPr/>
                </p:nvSpPr>
                <p:spPr>
                  <a:xfrm>
                    <a:off x="5105853" y="3970175"/>
                    <a:ext cx="151494" cy="231541"/>
                  </a:xfrm>
                  <a:prstGeom prst="chevron">
                    <a:avLst/>
                  </a:prstGeom>
                  <a:solidFill>
                    <a:srgbClr val="94D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0" name="箭头: V 形 59">
                    <a:extLst>
                      <a:ext uri="{FF2B5EF4-FFF2-40B4-BE49-F238E27FC236}">
                        <a16:creationId xmlns:a16="http://schemas.microsoft.com/office/drawing/2014/main" id="{7B266B25-A60F-4A08-A1F6-130E82A64AFF}"/>
                      </a:ext>
                    </a:extLst>
                  </p:cNvPr>
                  <p:cNvSpPr/>
                  <p:nvPr/>
                </p:nvSpPr>
                <p:spPr>
                  <a:xfrm>
                    <a:off x="5257347" y="3970174"/>
                    <a:ext cx="151494" cy="231541"/>
                  </a:xfrm>
                  <a:prstGeom prst="chevron">
                    <a:avLst/>
                  </a:prstGeom>
                  <a:solidFill>
                    <a:srgbClr val="D5F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1" name="箭头: V 形 60">
                    <a:extLst>
                      <a:ext uri="{FF2B5EF4-FFF2-40B4-BE49-F238E27FC236}">
                        <a16:creationId xmlns:a16="http://schemas.microsoft.com/office/drawing/2014/main" id="{0748B151-92B2-479E-B3BB-440686CFFBED}"/>
                      </a:ext>
                    </a:extLst>
                  </p:cNvPr>
                  <p:cNvSpPr/>
                  <p:nvPr/>
                </p:nvSpPr>
                <p:spPr>
                  <a:xfrm>
                    <a:off x="5408841" y="3970173"/>
                    <a:ext cx="151494" cy="231541"/>
                  </a:xfrm>
                  <a:prstGeom prst="chevron">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2" name="箭头: V 形 61">
                    <a:extLst>
                      <a:ext uri="{FF2B5EF4-FFF2-40B4-BE49-F238E27FC236}">
                        <a16:creationId xmlns:a16="http://schemas.microsoft.com/office/drawing/2014/main" id="{DBD22D49-EC83-4369-93F4-ED842EBF8765}"/>
                      </a:ext>
                    </a:extLst>
                  </p:cNvPr>
                  <p:cNvSpPr/>
                  <p:nvPr/>
                </p:nvSpPr>
                <p:spPr>
                  <a:xfrm>
                    <a:off x="5560335" y="3970172"/>
                    <a:ext cx="151494" cy="231541"/>
                  </a:xfrm>
                  <a:prstGeom prst="chevron">
                    <a:avLst/>
                  </a:prstGeom>
                  <a:solidFill>
                    <a:srgbClr val="7BA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grpSp>
      </p:grpSp>
      <p:sp>
        <p:nvSpPr>
          <p:cNvPr id="2" name="文本框 1">
            <a:extLst>
              <a:ext uri="{FF2B5EF4-FFF2-40B4-BE49-F238E27FC236}">
                <a16:creationId xmlns:a16="http://schemas.microsoft.com/office/drawing/2014/main" id="{ED5AB6FB-4AB5-49FA-9B37-052877AC19F6}"/>
              </a:ext>
            </a:extLst>
          </p:cNvPr>
          <p:cNvSpPr txBox="1"/>
          <p:nvPr/>
        </p:nvSpPr>
        <p:spPr>
          <a:xfrm>
            <a:off x="4863262" y="2658267"/>
            <a:ext cx="6647974" cy="1384995"/>
          </a:xfrm>
          <a:prstGeom prst="rect">
            <a:avLst/>
          </a:prstGeom>
          <a:noFill/>
        </p:spPr>
        <p:txBody>
          <a:bodyPr wrap="none" rtlCol="0">
            <a:spAutoFit/>
          </a:bodyPr>
          <a:lstStyle/>
          <a:p>
            <a:r>
              <a:rPr lang="zh-CN" altLang="en-US" sz="2800" b="0" i="0" dirty="0">
                <a:solidFill>
                  <a:srgbClr val="24292E"/>
                </a:solidFill>
                <a:effectLst/>
                <a:latin typeface="-apple-system"/>
              </a:rPr>
              <a:t>现在课程的自由选择度越来越高，</a:t>
            </a:r>
            <a:endParaRPr lang="en-US" altLang="zh-CN" sz="2800" b="0" i="0" dirty="0">
              <a:solidFill>
                <a:srgbClr val="24292E"/>
              </a:solidFill>
              <a:effectLst/>
              <a:latin typeface="-apple-system"/>
            </a:endParaRPr>
          </a:p>
          <a:p>
            <a:r>
              <a:rPr lang="zh-CN" altLang="en-US" sz="2800" b="0" i="0" dirty="0">
                <a:solidFill>
                  <a:srgbClr val="24292E"/>
                </a:solidFill>
                <a:effectLst/>
                <a:latin typeface="-apple-system"/>
              </a:rPr>
              <a:t>所以大家对课程的选择和评价特别在意，</a:t>
            </a:r>
            <a:endParaRPr lang="en-US" altLang="zh-CN" sz="2800" b="0" i="0" dirty="0">
              <a:solidFill>
                <a:srgbClr val="24292E"/>
              </a:solidFill>
              <a:effectLst/>
              <a:latin typeface="-apple-system"/>
            </a:endParaRPr>
          </a:p>
          <a:p>
            <a:r>
              <a:rPr lang="zh-CN" altLang="en-US" sz="2800" b="0" i="0" dirty="0">
                <a:solidFill>
                  <a:srgbClr val="24292E"/>
                </a:solidFill>
                <a:effectLst/>
                <a:latin typeface="-apple-system"/>
              </a:rPr>
              <a:t>所以我们发现了这个市场很大，</a:t>
            </a:r>
            <a:endParaRPr lang="zh-CN" altLang="en-US" sz="2800" dirty="0"/>
          </a:p>
        </p:txBody>
      </p:sp>
    </p:spTree>
    <p:extLst>
      <p:ext uri="{BB962C8B-B14F-4D97-AF65-F5344CB8AC3E}">
        <p14:creationId xmlns:p14="http://schemas.microsoft.com/office/powerpoint/2010/main" val="334273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wipe(left)">
                                      <p:cBhvr>
                                        <p:cTn id="16"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形状 26">
            <a:extLst>
              <a:ext uri="{FF2B5EF4-FFF2-40B4-BE49-F238E27FC236}">
                <a16:creationId xmlns:a16="http://schemas.microsoft.com/office/drawing/2014/main" id="{2F926F71-9C38-49D8-B4F5-349803CD2919}"/>
              </a:ext>
            </a:extLst>
          </p:cNvPr>
          <p:cNvSpPr/>
          <p:nvPr/>
        </p:nvSpPr>
        <p:spPr>
          <a:xfrm rot="17301249" flipH="1">
            <a:off x="10560051" y="-2081071"/>
            <a:ext cx="3263900" cy="5664200"/>
          </a:xfrm>
          <a:custGeom>
            <a:avLst/>
            <a:gdLst>
              <a:gd name="connsiteX0" fmla="*/ 0 w 3263900"/>
              <a:gd name="connsiteY0" fmla="*/ 0 h 5664200"/>
              <a:gd name="connsiteX1" fmla="*/ 1689100 w 3263900"/>
              <a:gd name="connsiteY1" fmla="*/ 5664200 h 5664200"/>
              <a:gd name="connsiteX2" fmla="*/ 3263900 w 3263900"/>
              <a:gd name="connsiteY2" fmla="*/ 2616200 h 5664200"/>
              <a:gd name="connsiteX3" fmla="*/ 0 w 3263900"/>
              <a:gd name="connsiteY3" fmla="*/ 0 h 5664200"/>
            </a:gdLst>
            <a:ahLst/>
            <a:cxnLst>
              <a:cxn ang="0">
                <a:pos x="connsiteX0" y="connsiteY0"/>
              </a:cxn>
              <a:cxn ang="0">
                <a:pos x="connsiteX1" y="connsiteY1"/>
              </a:cxn>
              <a:cxn ang="0">
                <a:pos x="connsiteX2" y="connsiteY2"/>
              </a:cxn>
              <a:cxn ang="0">
                <a:pos x="connsiteX3" y="connsiteY3"/>
              </a:cxn>
            </a:cxnLst>
            <a:rect l="l" t="t" r="r" b="b"/>
            <a:pathLst>
              <a:path w="3263900" h="5664200">
                <a:moveTo>
                  <a:pt x="0" y="0"/>
                </a:moveTo>
                <a:lnTo>
                  <a:pt x="1689100" y="5664200"/>
                </a:lnTo>
                <a:lnTo>
                  <a:pt x="3263900" y="2616200"/>
                </a:lnTo>
                <a:lnTo>
                  <a:pt x="0" y="0"/>
                </a:lnTo>
                <a:close/>
              </a:path>
            </a:pathLst>
          </a:custGeom>
          <a:pattFill prst="lgConfetti">
            <a:fgClr>
              <a:srgbClr val="7BAAB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D82A4627-BA6C-4E10-B0E9-39338C9CA790}"/>
              </a:ext>
            </a:extLst>
          </p:cNvPr>
          <p:cNvSpPr txBox="1"/>
          <p:nvPr/>
        </p:nvSpPr>
        <p:spPr>
          <a:xfrm>
            <a:off x="4807287" y="2959640"/>
            <a:ext cx="4992430" cy="938719"/>
          </a:xfrm>
          <a:prstGeom prst="rect">
            <a:avLst/>
          </a:prstGeom>
          <a:noFill/>
        </p:spPr>
        <p:txBody>
          <a:bodyPr wrap="square" rtlCol="0">
            <a:spAutoFit/>
          </a:bodyPr>
          <a:lstStyle/>
          <a:p>
            <a:r>
              <a:rPr lang="zh-CN" altLang="en-US" sz="550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mn-lt"/>
              </a:rPr>
              <a:t>可行性报告</a:t>
            </a:r>
          </a:p>
        </p:txBody>
      </p:sp>
      <p:sp>
        <p:nvSpPr>
          <p:cNvPr id="6" name="文本框 5">
            <a:extLst>
              <a:ext uri="{FF2B5EF4-FFF2-40B4-BE49-F238E27FC236}">
                <a16:creationId xmlns:a16="http://schemas.microsoft.com/office/drawing/2014/main" id="{9D613814-B77D-4DA2-9812-E5FCA50DF16B}"/>
              </a:ext>
            </a:extLst>
          </p:cNvPr>
          <p:cNvSpPr txBox="1"/>
          <p:nvPr/>
        </p:nvSpPr>
        <p:spPr>
          <a:xfrm>
            <a:off x="2724377" y="2943852"/>
            <a:ext cx="1213438" cy="938719"/>
          </a:xfrm>
          <a:prstGeom prst="rect">
            <a:avLst/>
          </a:prstGeom>
          <a:noFill/>
        </p:spPr>
        <p:txBody>
          <a:bodyPr wrap="square" rtlCol="0">
            <a:spAutoFit/>
          </a:bodyPr>
          <a:lstStyle/>
          <a:p>
            <a:r>
              <a:rPr lang="en-US" altLang="zh-CN" sz="550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mn-lt"/>
              </a:rPr>
              <a:t>1</a:t>
            </a:r>
            <a:endParaRPr lang="zh-CN" altLang="en-US" sz="550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mn-lt"/>
            </a:endParaRPr>
          </a:p>
        </p:txBody>
      </p:sp>
      <p:cxnSp>
        <p:nvCxnSpPr>
          <p:cNvPr id="8" name="直接连接符 7">
            <a:extLst>
              <a:ext uri="{FF2B5EF4-FFF2-40B4-BE49-F238E27FC236}">
                <a16:creationId xmlns:a16="http://schemas.microsoft.com/office/drawing/2014/main" id="{8EAEE44A-CD75-44FC-9DD5-B6D937B9307C}"/>
              </a:ext>
            </a:extLst>
          </p:cNvPr>
          <p:cNvCxnSpPr>
            <a:cxnSpLocks/>
          </p:cNvCxnSpPr>
          <p:nvPr/>
        </p:nvCxnSpPr>
        <p:spPr>
          <a:xfrm flipH="1">
            <a:off x="8953500" y="3066548"/>
            <a:ext cx="254001" cy="724904"/>
          </a:xfrm>
          <a:prstGeom prst="line">
            <a:avLst/>
          </a:prstGeom>
          <a:ln w="76200">
            <a:solidFill>
              <a:srgbClr val="446E7E"/>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0E7B01D3-F39A-4EDF-A52F-E7B2F7D7FF1F}"/>
              </a:ext>
            </a:extLst>
          </p:cNvPr>
          <p:cNvCxnSpPr>
            <a:cxnSpLocks/>
          </p:cNvCxnSpPr>
          <p:nvPr/>
        </p:nvCxnSpPr>
        <p:spPr>
          <a:xfrm flipH="1">
            <a:off x="4221193" y="3066548"/>
            <a:ext cx="254001" cy="724904"/>
          </a:xfrm>
          <a:prstGeom prst="line">
            <a:avLst/>
          </a:prstGeom>
          <a:ln w="76200">
            <a:solidFill>
              <a:srgbClr val="446E7E"/>
            </a:solidFill>
          </a:ln>
        </p:spPr>
        <p:style>
          <a:lnRef idx="1">
            <a:schemeClr val="accent1"/>
          </a:lnRef>
          <a:fillRef idx="0">
            <a:schemeClr val="accent1"/>
          </a:fillRef>
          <a:effectRef idx="0">
            <a:schemeClr val="accent1"/>
          </a:effectRef>
          <a:fontRef idx="minor">
            <a:schemeClr val="tx1"/>
          </a:fontRef>
        </p:style>
      </p:cxnSp>
      <p:sp>
        <p:nvSpPr>
          <p:cNvPr id="17" name="等腰三角形 16">
            <a:extLst>
              <a:ext uri="{FF2B5EF4-FFF2-40B4-BE49-F238E27FC236}">
                <a16:creationId xmlns:a16="http://schemas.microsoft.com/office/drawing/2014/main" id="{D3B713C3-9A97-42DF-A35C-F21FACB6FABD}"/>
              </a:ext>
            </a:extLst>
          </p:cNvPr>
          <p:cNvSpPr/>
          <p:nvPr/>
        </p:nvSpPr>
        <p:spPr>
          <a:xfrm rot="16200000">
            <a:off x="10467681" y="5133681"/>
            <a:ext cx="2235200" cy="1213438"/>
          </a:xfrm>
          <a:prstGeom prst="triangle">
            <a:avLst/>
          </a:prstGeom>
          <a:pattFill prst="pct90">
            <a:fgClr>
              <a:srgbClr val="446E7E"/>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等腰三角形 17">
            <a:extLst>
              <a:ext uri="{FF2B5EF4-FFF2-40B4-BE49-F238E27FC236}">
                <a16:creationId xmlns:a16="http://schemas.microsoft.com/office/drawing/2014/main" id="{B9767CB7-56D7-439F-B380-120550EE9193}"/>
              </a:ext>
            </a:extLst>
          </p:cNvPr>
          <p:cNvSpPr/>
          <p:nvPr/>
        </p:nvSpPr>
        <p:spPr>
          <a:xfrm rot="5400000" flipH="1">
            <a:off x="-823930" y="796768"/>
            <a:ext cx="4134722" cy="2541186"/>
          </a:xfrm>
          <a:prstGeom prst="triangle">
            <a:avLst/>
          </a:prstGeom>
          <a:solidFill>
            <a:srgbClr val="FAF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任意多边形: 形状 18">
            <a:extLst>
              <a:ext uri="{FF2B5EF4-FFF2-40B4-BE49-F238E27FC236}">
                <a16:creationId xmlns:a16="http://schemas.microsoft.com/office/drawing/2014/main" id="{547BAC9A-9690-40A4-B96E-94AFE45A710D}"/>
              </a:ext>
            </a:extLst>
          </p:cNvPr>
          <p:cNvSpPr/>
          <p:nvPr/>
        </p:nvSpPr>
        <p:spPr>
          <a:xfrm>
            <a:off x="3807743" y="5243747"/>
            <a:ext cx="5237253" cy="2067090"/>
          </a:xfrm>
          <a:custGeom>
            <a:avLst/>
            <a:gdLst>
              <a:gd name="connsiteX0" fmla="*/ 230857 w 5237253"/>
              <a:gd name="connsiteY0" fmla="*/ 1588853 h 2067090"/>
              <a:gd name="connsiteX1" fmla="*/ 776957 w 5237253"/>
              <a:gd name="connsiteY1" fmla="*/ 560153 h 2067090"/>
              <a:gd name="connsiteX2" fmla="*/ 1526257 w 5237253"/>
              <a:gd name="connsiteY2" fmla="*/ 1233253 h 2067090"/>
              <a:gd name="connsiteX3" fmla="*/ 2631157 w 5237253"/>
              <a:gd name="connsiteY3" fmla="*/ 1353 h 2067090"/>
              <a:gd name="connsiteX4" fmla="*/ 3786857 w 5237253"/>
              <a:gd name="connsiteY4" fmla="*/ 991953 h 2067090"/>
              <a:gd name="connsiteX5" fmla="*/ 4879057 w 5237253"/>
              <a:gd name="connsiteY5" fmla="*/ 979253 h 2067090"/>
              <a:gd name="connsiteX6" fmla="*/ 4840957 w 5237253"/>
              <a:gd name="connsiteY6" fmla="*/ 2046053 h 2067090"/>
              <a:gd name="connsiteX7" fmla="*/ 230857 w 5237253"/>
              <a:gd name="connsiteY7" fmla="*/ 1588853 h 206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7253" h="2067090">
                <a:moveTo>
                  <a:pt x="230857" y="1588853"/>
                </a:moveTo>
                <a:cubicBezTo>
                  <a:pt x="-446476" y="1341203"/>
                  <a:pt x="561057" y="619420"/>
                  <a:pt x="776957" y="560153"/>
                </a:cubicBezTo>
                <a:cubicBezTo>
                  <a:pt x="992857" y="500886"/>
                  <a:pt x="1217224" y="1326386"/>
                  <a:pt x="1526257" y="1233253"/>
                </a:cubicBezTo>
                <a:cubicBezTo>
                  <a:pt x="1835290" y="1140120"/>
                  <a:pt x="2254390" y="41570"/>
                  <a:pt x="2631157" y="1353"/>
                </a:cubicBezTo>
                <a:cubicBezTo>
                  <a:pt x="3007924" y="-38864"/>
                  <a:pt x="3412207" y="828970"/>
                  <a:pt x="3786857" y="991953"/>
                </a:cubicBezTo>
                <a:cubicBezTo>
                  <a:pt x="4161507" y="1154936"/>
                  <a:pt x="4703374" y="803570"/>
                  <a:pt x="4879057" y="979253"/>
                </a:cubicBezTo>
                <a:cubicBezTo>
                  <a:pt x="5054740" y="1154936"/>
                  <a:pt x="5609307" y="1940220"/>
                  <a:pt x="4840957" y="2046053"/>
                </a:cubicBezTo>
                <a:cubicBezTo>
                  <a:pt x="4072607" y="2151886"/>
                  <a:pt x="908190" y="1836503"/>
                  <a:pt x="230857" y="1588853"/>
                </a:cubicBezTo>
                <a:close/>
              </a:path>
            </a:pathLst>
          </a:custGeom>
          <a:solidFill>
            <a:srgbClr val="94D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空心弧 20">
            <a:extLst>
              <a:ext uri="{FF2B5EF4-FFF2-40B4-BE49-F238E27FC236}">
                <a16:creationId xmlns:a16="http://schemas.microsoft.com/office/drawing/2014/main" id="{3E60AA33-07D1-4275-9B78-53FF372AE070}"/>
              </a:ext>
            </a:extLst>
          </p:cNvPr>
          <p:cNvSpPr/>
          <p:nvPr/>
        </p:nvSpPr>
        <p:spPr>
          <a:xfrm>
            <a:off x="9360577" y="5143368"/>
            <a:ext cx="538359" cy="495300"/>
          </a:xfrm>
          <a:prstGeom prst="blockArc">
            <a:avLst>
              <a:gd name="adj1" fmla="val 10800000"/>
              <a:gd name="adj2" fmla="val 1462842"/>
              <a:gd name="adj3" fmla="val 10866"/>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2" name="空心弧 21">
            <a:extLst>
              <a:ext uri="{FF2B5EF4-FFF2-40B4-BE49-F238E27FC236}">
                <a16:creationId xmlns:a16="http://schemas.microsoft.com/office/drawing/2014/main" id="{2479B043-B194-4678-A200-748B77BA39B8}"/>
              </a:ext>
            </a:extLst>
          </p:cNvPr>
          <p:cNvSpPr/>
          <p:nvPr/>
        </p:nvSpPr>
        <p:spPr>
          <a:xfrm rot="18928843">
            <a:off x="5042577" y="1206368"/>
            <a:ext cx="538359" cy="495300"/>
          </a:xfrm>
          <a:prstGeom prst="blockArc">
            <a:avLst>
              <a:gd name="adj1" fmla="val 10800000"/>
              <a:gd name="adj2" fmla="val 1462842"/>
              <a:gd name="adj3" fmla="val 10866"/>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3" name="空心弧 22">
            <a:extLst>
              <a:ext uri="{FF2B5EF4-FFF2-40B4-BE49-F238E27FC236}">
                <a16:creationId xmlns:a16="http://schemas.microsoft.com/office/drawing/2014/main" id="{319222B1-9646-4DAA-AB6D-605A5E25AF54}"/>
              </a:ext>
            </a:extLst>
          </p:cNvPr>
          <p:cNvSpPr/>
          <p:nvPr/>
        </p:nvSpPr>
        <p:spPr>
          <a:xfrm rot="13123395">
            <a:off x="9456965" y="1758370"/>
            <a:ext cx="538359" cy="495300"/>
          </a:xfrm>
          <a:prstGeom prst="blockArc">
            <a:avLst>
              <a:gd name="adj1" fmla="val 10800000"/>
              <a:gd name="adj2" fmla="val 1462842"/>
              <a:gd name="adj3" fmla="val 10866"/>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4" name="椭圆 23">
            <a:extLst>
              <a:ext uri="{FF2B5EF4-FFF2-40B4-BE49-F238E27FC236}">
                <a16:creationId xmlns:a16="http://schemas.microsoft.com/office/drawing/2014/main" id="{81C69C92-8BF6-4480-A9D6-20449B010006}"/>
              </a:ext>
            </a:extLst>
          </p:cNvPr>
          <p:cNvSpPr/>
          <p:nvPr/>
        </p:nvSpPr>
        <p:spPr>
          <a:xfrm>
            <a:off x="8750301" y="564508"/>
            <a:ext cx="457200" cy="457200"/>
          </a:xfrm>
          <a:prstGeom prst="ellipse">
            <a:avLst/>
          </a:prstGeom>
          <a:solidFill>
            <a:srgbClr val="D5F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C8A0BBD3-EE98-4E69-8B2C-B57ADEBDA2BB}"/>
              </a:ext>
            </a:extLst>
          </p:cNvPr>
          <p:cNvSpPr/>
          <p:nvPr/>
        </p:nvSpPr>
        <p:spPr>
          <a:xfrm>
            <a:off x="1839355" y="4428134"/>
            <a:ext cx="601644" cy="601644"/>
          </a:xfrm>
          <a:prstGeom prst="ellipse">
            <a:avLst/>
          </a:prstGeom>
          <a:solidFill>
            <a:srgbClr val="D5F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381307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星形: 七角 2">
            <a:extLst>
              <a:ext uri="{FF2B5EF4-FFF2-40B4-BE49-F238E27FC236}">
                <a16:creationId xmlns:a16="http://schemas.microsoft.com/office/drawing/2014/main" id="{31125A57-1573-43AC-9BC0-0DD867047E3C}"/>
              </a:ext>
            </a:extLst>
          </p:cNvPr>
          <p:cNvSpPr/>
          <p:nvPr/>
        </p:nvSpPr>
        <p:spPr>
          <a:xfrm>
            <a:off x="7980392" y="866416"/>
            <a:ext cx="708803" cy="682215"/>
          </a:xfrm>
          <a:prstGeom prst="star7">
            <a:avLst/>
          </a:prstGeom>
          <a:solidFill>
            <a:srgbClr val="446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6396A035-D0E7-444B-8F93-5AF6D93AE6BE}"/>
              </a:ext>
            </a:extLst>
          </p:cNvPr>
          <p:cNvSpPr txBox="1"/>
          <p:nvPr/>
        </p:nvSpPr>
        <p:spPr>
          <a:xfrm>
            <a:off x="911225" y="1544528"/>
            <a:ext cx="2780309" cy="589072"/>
          </a:xfrm>
          <a:prstGeom prst="rect">
            <a:avLst/>
          </a:prstGeom>
          <a:noFill/>
        </p:spPr>
        <p:txBody>
          <a:bodyPr wrap="square" rtlCol="0">
            <a:spAutoFit/>
          </a:bodyPr>
          <a:lstStyle/>
          <a:p>
            <a:pPr>
              <a:lnSpc>
                <a:spcPct val="125000"/>
              </a:lnSpc>
            </a:pPr>
            <a:r>
              <a:rPr lang="zh-CN" altLang="en-US" sz="2800" dirty="0">
                <a:cs typeface="+mn-ea"/>
                <a:sym typeface="+mn-lt"/>
              </a:rPr>
              <a:t>行业市场分析</a:t>
            </a:r>
            <a:endParaRPr lang="en-US" altLang="zh-CN" sz="2800" dirty="0">
              <a:cs typeface="+mn-ea"/>
              <a:sym typeface="+mn-lt"/>
            </a:endParaRPr>
          </a:p>
        </p:txBody>
      </p:sp>
      <p:cxnSp>
        <p:nvCxnSpPr>
          <p:cNvPr id="12" name="直接连接符 11">
            <a:extLst>
              <a:ext uri="{FF2B5EF4-FFF2-40B4-BE49-F238E27FC236}">
                <a16:creationId xmlns:a16="http://schemas.microsoft.com/office/drawing/2014/main" id="{566821BE-D051-43E8-8E6F-062E215809CB}"/>
              </a:ext>
            </a:extLst>
          </p:cNvPr>
          <p:cNvCxnSpPr/>
          <p:nvPr/>
        </p:nvCxnSpPr>
        <p:spPr>
          <a:xfrm>
            <a:off x="911225" y="2135188"/>
            <a:ext cx="2403475" cy="0"/>
          </a:xfrm>
          <a:prstGeom prst="line">
            <a:avLst/>
          </a:prstGeom>
          <a:ln w="76200">
            <a:solidFill>
              <a:srgbClr val="446E7E"/>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A302DF99-1E65-43C7-B789-42826DB4A7FC}"/>
              </a:ext>
            </a:extLst>
          </p:cNvPr>
          <p:cNvGrpSpPr/>
          <p:nvPr/>
        </p:nvGrpSpPr>
        <p:grpSpPr>
          <a:xfrm>
            <a:off x="6765673" y="2133600"/>
            <a:ext cx="7078149" cy="6201533"/>
            <a:chOff x="6448372" y="1905489"/>
            <a:chExt cx="7078149" cy="6201533"/>
          </a:xfrm>
        </p:grpSpPr>
        <p:sp>
          <p:nvSpPr>
            <p:cNvPr id="13" name="任意多边形: 形状 12">
              <a:extLst>
                <a:ext uri="{FF2B5EF4-FFF2-40B4-BE49-F238E27FC236}">
                  <a16:creationId xmlns:a16="http://schemas.microsoft.com/office/drawing/2014/main" id="{429D4485-45A0-488A-AB90-FCFE315CC858}"/>
                </a:ext>
              </a:extLst>
            </p:cNvPr>
            <p:cNvSpPr/>
            <p:nvPr/>
          </p:nvSpPr>
          <p:spPr>
            <a:xfrm>
              <a:off x="8655494" y="2779472"/>
              <a:ext cx="3845999" cy="4453568"/>
            </a:xfrm>
            <a:custGeom>
              <a:avLst/>
              <a:gdLst>
                <a:gd name="connsiteX0" fmla="*/ 3473006 w 3845999"/>
                <a:gd name="connsiteY0" fmla="*/ 27228 h 4453568"/>
                <a:gd name="connsiteX1" fmla="*/ 1974406 w 3845999"/>
                <a:gd name="connsiteY1" fmla="*/ 700328 h 4453568"/>
                <a:gd name="connsiteX2" fmla="*/ 1809306 w 3845999"/>
                <a:gd name="connsiteY2" fmla="*/ 2529128 h 4453568"/>
                <a:gd name="connsiteX3" fmla="*/ 18606 w 3845999"/>
                <a:gd name="connsiteY3" fmla="*/ 4218228 h 4453568"/>
                <a:gd name="connsiteX4" fmla="*/ 971106 w 3845999"/>
                <a:gd name="connsiteY4" fmla="*/ 4281728 h 4453568"/>
                <a:gd name="connsiteX5" fmla="*/ 2495106 w 3845999"/>
                <a:gd name="connsiteY5" fmla="*/ 2732328 h 4453568"/>
                <a:gd name="connsiteX6" fmla="*/ 2545906 w 3845999"/>
                <a:gd name="connsiteY6" fmla="*/ 1017828 h 4453568"/>
                <a:gd name="connsiteX7" fmla="*/ 3790506 w 3845999"/>
                <a:gd name="connsiteY7" fmla="*/ 217728 h 4453568"/>
                <a:gd name="connsiteX8" fmla="*/ 3473006 w 3845999"/>
                <a:gd name="connsiteY8" fmla="*/ 27228 h 445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5999" h="4453568">
                  <a:moveTo>
                    <a:pt x="3473006" y="27228"/>
                  </a:moveTo>
                  <a:cubicBezTo>
                    <a:pt x="3170323" y="107661"/>
                    <a:pt x="2251689" y="283345"/>
                    <a:pt x="1974406" y="700328"/>
                  </a:cubicBezTo>
                  <a:cubicBezTo>
                    <a:pt x="1697123" y="1117311"/>
                    <a:pt x="2135273" y="1942811"/>
                    <a:pt x="1809306" y="2529128"/>
                  </a:cubicBezTo>
                  <a:cubicBezTo>
                    <a:pt x="1483339" y="3115445"/>
                    <a:pt x="158306" y="3926128"/>
                    <a:pt x="18606" y="4218228"/>
                  </a:cubicBezTo>
                  <a:cubicBezTo>
                    <a:pt x="-121094" y="4510328"/>
                    <a:pt x="558356" y="4529378"/>
                    <a:pt x="971106" y="4281728"/>
                  </a:cubicBezTo>
                  <a:cubicBezTo>
                    <a:pt x="1383856" y="4034078"/>
                    <a:pt x="2232639" y="3276311"/>
                    <a:pt x="2495106" y="2732328"/>
                  </a:cubicBezTo>
                  <a:cubicBezTo>
                    <a:pt x="2757573" y="2188345"/>
                    <a:pt x="2330006" y="1436928"/>
                    <a:pt x="2545906" y="1017828"/>
                  </a:cubicBezTo>
                  <a:cubicBezTo>
                    <a:pt x="2761806" y="598728"/>
                    <a:pt x="3642339" y="380711"/>
                    <a:pt x="3790506" y="217728"/>
                  </a:cubicBezTo>
                  <a:cubicBezTo>
                    <a:pt x="3938673" y="54745"/>
                    <a:pt x="3775689" y="-53205"/>
                    <a:pt x="3473006" y="27228"/>
                  </a:cubicBezTo>
                  <a:close/>
                </a:path>
              </a:pathLst>
            </a:custGeom>
            <a:solidFill>
              <a:srgbClr val="F4D964">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1" name="组合 10">
              <a:extLst>
                <a:ext uri="{FF2B5EF4-FFF2-40B4-BE49-F238E27FC236}">
                  <a16:creationId xmlns:a16="http://schemas.microsoft.com/office/drawing/2014/main" id="{9A0D2FAF-9213-4464-B50E-6601E408C796}"/>
                </a:ext>
              </a:extLst>
            </p:cNvPr>
            <p:cNvGrpSpPr/>
            <p:nvPr/>
          </p:nvGrpSpPr>
          <p:grpSpPr>
            <a:xfrm>
              <a:off x="6448372" y="1905489"/>
              <a:ext cx="7078149" cy="6201533"/>
              <a:chOff x="6756844" y="2135209"/>
              <a:chExt cx="7078149" cy="6201533"/>
            </a:xfrm>
          </p:grpSpPr>
          <p:grpSp>
            <p:nvGrpSpPr>
              <p:cNvPr id="31" name="组合 30">
                <a:extLst>
                  <a:ext uri="{FF2B5EF4-FFF2-40B4-BE49-F238E27FC236}">
                    <a16:creationId xmlns:a16="http://schemas.microsoft.com/office/drawing/2014/main" id="{ACB11497-8DFE-491D-921D-7B5040B9108D}"/>
                  </a:ext>
                </a:extLst>
              </p:cNvPr>
              <p:cNvGrpSpPr/>
              <p:nvPr/>
            </p:nvGrpSpPr>
            <p:grpSpPr>
              <a:xfrm>
                <a:off x="6756844" y="2135209"/>
                <a:ext cx="5702300" cy="5402631"/>
                <a:chOff x="8807894" y="2931872"/>
                <a:chExt cx="4303199" cy="4910768"/>
              </a:xfrm>
            </p:grpSpPr>
            <p:sp>
              <p:nvSpPr>
                <p:cNvPr id="27" name="任意多边形: 形状 26">
                  <a:extLst>
                    <a:ext uri="{FF2B5EF4-FFF2-40B4-BE49-F238E27FC236}">
                      <a16:creationId xmlns:a16="http://schemas.microsoft.com/office/drawing/2014/main" id="{36B840D4-FF24-4ECC-AD38-38956D09DA13}"/>
                    </a:ext>
                  </a:extLst>
                </p:cNvPr>
                <p:cNvSpPr/>
                <p:nvPr/>
              </p:nvSpPr>
              <p:spPr>
                <a:xfrm>
                  <a:off x="8807894" y="2931872"/>
                  <a:ext cx="3845999" cy="4453568"/>
                </a:xfrm>
                <a:custGeom>
                  <a:avLst/>
                  <a:gdLst>
                    <a:gd name="connsiteX0" fmla="*/ 3473006 w 3845999"/>
                    <a:gd name="connsiteY0" fmla="*/ 27228 h 4453568"/>
                    <a:gd name="connsiteX1" fmla="*/ 1974406 w 3845999"/>
                    <a:gd name="connsiteY1" fmla="*/ 700328 h 4453568"/>
                    <a:gd name="connsiteX2" fmla="*/ 1809306 w 3845999"/>
                    <a:gd name="connsiteY2" fmla="*/ 2529128 h 4453568"/>
                    <a:gd name="connsiteX3" fmla="*/ 18606 w 3845999"/>
                    <a:gd name="connsiteY3" fmla="*/ 4218228 h 4453568"/>
                    <a:gd name="connsiteX4" fmla="*/ 971106 w 3845999"/>
                    <a:gd name="connsiteY4" fmla="*/ 4281728 h 4453568"/>
                    <a:gd name="connsiteX5" fmla="*/ 2495106 w 3845999"/>
                    <a:gd name="connsiteY5" fmla="*/ 2732328 h 4453568"/>
                    <a:gd name="connsiteX6" fmla="*/ 2545906 w 3845999"/>
                    <a:gd name="connsiteY6" fmla="*/ 1017828 h 4453568"/>
                    <a:gd name="connsiteX7" fmla="*/ 3790506 w 3845999"/>
                    <a:gd name="connsiteY7" fmla="*/ 217728 h 4453568"/>
                    <a:gd name="connsiteX8" fmla="*/ 3473006 w 3845999"/>
                    <a:gd name="connsiteY8" fmla="*/ 27228 h 445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5999" h="4453568">
                      <a:moveTo>
                        <a:pt x="3473006" y="27228"/>
                      </a:moveTo>
                      <a:cubicBezTo>
                        <a:pt x="3170323" y="107661"/>
                        <a:pt x="2251689" y="283345"/>
                        <a:pt x="1974406" y="700328"/>
                      </a:cubicBezTo>
                      <a:cubicBezTo>
                        <a:pt x="1697123" y="1117311"/>
                        <a:pt x="2135273" y="1942811"/>
                        <a:pt x="1809306" y="2529128"/>
                      </a:cubicBezTo>
                      <a:cubicBezTo>
                        <a:pt x="1483339" y="3115445"/>
                        <a:pt x="158306" y="3926128"/>
                        <a:pt x="18606" y="4218228"/>
                      </a:cubicBezTo>
                      <a:cubicBezTo>
                        <a:pt x="-121094" y="4510328"/>
                        <a:pt x="558356" y="4529378"/>
                        <a:pt x="971106" y="4281728"/>
                      </a:cubicBezTo>
                      <a:cubicBezTo>
                        <a:pt x="1383856" y="4034078"/>
                        <a:pt x="2232639" y="3276311"/>
                        <a:pt x="2495106" y="2732328"/>
                      </a:cubicBezTo>
                      <a:cubicBezTo>
                        <a:pt x="2757573" y="2188345"/>
                        <a:pt x="2330006" y="1436928"/>
                        <a:pt x="2545906" y="1017828"/>
                      </a:cubicBezTo>
                      <a:cubicBezTo>
                        <a:pt x="2761806" y="598728"/>
                        <a:pt x="3642339" y="380711"/>
                        <a:pt x="3790506" y="217728"/>
                      </a:cubicBezTo>
                      <a:cubicBezTo>
                        <a:pt x="3938673" y="54745"/>
                        <a:pt x="3775689" y="-53205"/>
                        <a:pt x="3473006" y="27228"/>
                      </a:cubicBezTo>
                      <a:close/>
                    </a:path>
                  </a:pathLst>
                </a:custGeom>
                <a:solidFill>
                  <a:srgbClr val="F4D964">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任意多边形: 形状 27">
                  <a:extLst>
                    <a:ext uri="{FF2B5EF4-FFF2-40B4-BE49-F238E27FC236}">
                      <a16:creationId xmlns:a16="http://schemas.microsoft.com/office/drawing/2014/main" id="{E7AC4E61-9468-42AA-AF5C-AE9E73AA2155}"/>
                    </a:ext>
                  </a:extLst>
                </p:cNvPr>
                <p:cNvSpPr/>
                <p:nvPr/>
              </p:nvSpPr>
              <p:spPr>
                <a:xfrm>
                  <a:off x="8960294" y="3084272"/>
                  <a:ext cx="3845999" cy="4453568"/>
                </a:xfrm>
                <a:custGeom>
                  <a:avLst/>
                  <a:gdLst>
                    <a:gd name="connsiteX0" fmla="*/ 3473006 w 3845999"/>
                    <a:gd name="connsiteY0" fmla="*/ 27228 h 4453568"/>
                    <a:gd name="connsiteX1" fmla="*/ 1974406 w 3845999"/>
                    <a:gd name="connsiteY1" fmla="*/ 700328 h 4453568"/>
                    <a:gd name="connsiteX2" fmla="*/ 1809306 w 3845999"/>
                    <a:gd name="connsiteY2" fmla="*/ 2529128 h 4453568"/>
                    <a:gd name="connsiteX3" fmla="*/ 18606 w 3845999"/>
                    <a:gd name="connsiteY3" fmla="*/ 4218228 h 4453568"/>
                    <a:gd name="connsiteX4" fmla="*/ 971106 w 3845999"/>
                    <a:gd name="connsiteY4" fmla="*/ 4281728 h 4453568"/>
                    <a:gd name="connsiteX5" fmla="*/ 2495106 w 3845999"/>
                    <a:gd name="connsiteY5" fmla="*/ 2732328 h 4453568"/>
                    <a:gd name="connsiteX6" fmla="*/ 2545906 w 3845999"/>
                    <a:gd name="connsiteY6" fmla="*/ 1017828 h 4453568"/>
                    <a:gd name="connsiteX7" fmla="*/ 3790506 w 3845999"/>
                    <a:gd name="connsiteY7" fmla="*/ 217728 h 4453568"/>
                    <a:gd name="connsiteX8" fmla="*/ 3473006 w 3845999"/>
                    <a:gd name="connsiteY8" fmla="*/ 27228 h 445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5999" h="4453568">
                      <a:moveTo>
                        <a:pt x="3473006" y="27228"/>
                      </a:moveTo>
                      <a:cubicBezTo>
                        <a:pt x="3170323" y="107661"/>
                        <a:pt x="2251689" y="283345"/>
                        <a:pt x="1974406" y="700328"/>
                      </a:cubicBezTo>
                      <a:cubicBezTo>
                        <a:pt x="1697123" y="1117311"/>
                        <a:pt x="2135273" y="1942811"/>
                        <a:pt x="1809306" y="2529128"/>
                      </a:cubicBezTo>
                      <a:cubicBezTo>
                        <a:pt x="1483339" y="3115445"/>
                        <a:pt x="158306" y="3926128"/>
                        <a:pt x="18606" y="4218228"/>
                      </a:cubicBezTo>
                      <a:cubicBezTo>
                        <a:pt x="-121094" y="4510328"/>
                        <a:pt x="558356" y="4529378"/>
                        <a:pt x="971106" y="4281728"/>
                      </a:cubicBezTo>
                      <a:cubicBezTo>
                        <a:pt x="1383856" y="4034078"/>
                        <a:pt x="2232639" y="3276311"/>
                        <a:pt x="2495106" y="2732328"/>
                      </a:cubicBezTo>
                      <a:cubicBezTo>
                        <a:pt x="2757573" y="2188345"/>
                        <a:pt x="2330006" y="1436928"/>
                        <a:pt x="2545906" y="1017828"/>
                      </a:cubicBezTo>
                      <a:cubicBezTo>
                        <a:pt x="2761806" y="598728"/>
                        <a:pt x="3642339" y="380711"/>
                        <a:pt x="3790506" y="217728"/>
                      </a:cubicBezTo>
                      <a:cubicBezTo>
                        <a:pt x="3938673" y="54745"/>
                        <a:pt x="3775689" y="-53205"/>
                        <a:pt x="3473006" y="27228"/>
                      </a:cubicBezTo>
                      <a:close/>
                    </a:path>
                  </a:pathLst>
                </a:custGeom>
                <a:solidFill>
                  <a:srgbClr val="446E7E">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任意多边形: 形状 28">
                  <a:extLst>
                    <a:ext uri="{FF2B5EF4-FFF2-40B4-BE49-F238E27FC236}">
                      <a16:creationId xmlns:a16="http://schemas.microsoft.com/office/drawing/2014/main" id="{836E33E2-2A8E-4AC6-ABA7-BFD86CD388B1}"/>
                    </a:ext>
                  </a:extLst>
                </p:cNvPr>
                <p:cNvSpPr/>
                <p:nvPr/>
              </p:nvSpPr>
              <p:spPr>
                <a:xfrm>
                  <a:off x="9112694" y="3236672"/>
                  <a:ext cx="3845999" cy="4453568"/>
                </a:xfrm>
                <a:custGeom>
                  <a:avLst/>
                  <a:gdLst>
                    <a:gd name="connsiteX0" fmla="*/ 3473006 w 3845999"/>
                    <a:gd name="connsiteY0" fmla="*/ 27228 h 4453568"/>
                    <a:gd name="connsiteX1" fmla="*/ 1974406 w 3845999"/>
                    <a:gd name="connsiteY1" fmla="*/ 700328 h 4453568"/>
                    <a:gd name="connsiteX2" fmla="*/ 1809306 w 3845999"/>
                    <a:gd name="connsiteY2" fmla="*/ 2529128 h 4453568"/>
                    <a:gd name="connsiteX3" fmla="*/ 18606 w 3845999"/>
                    <a:gd name="connsiteY3" fmla="*/ 4218228 h 4453568"/>
                    <a:gd name="connsiteX4" fmla="*/ 971106 w 3845999"/>
                    <a:gd name="connsiteY4" fmla="*/ 4281728 h 4453568"/>
                    <a:gd name="connsiteX5" fmla="*/ 2495106 w 3845999"/>
                    <a:gd name="connsiteY5" fmla="*/ 2732328 h 4453568"/>
                    <a:gd name="connsiteX6" fmla="*/ 2545906 w 3845999"/>
                    <a:gd name="connsiteY6" fmla="*/ 1017828 h 4453568"/>
                    <a:gd name="connsiteX7" fmla="*/ 3790506 w 3845999"/>
                    <a:gd name="connsiteY7" fmla="*/ 217728 h 4453568"/>
                    <a:gd name="connsiteX8" fmla="*/ 3473006 w 3845999"/>
                    <a:gd name="connsiteY8" fmla="*/ 27228 h 445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5999" h="4453568">
                      <a:moveTo>
                        <a:pt x="3473006" y="27228"/>
                      </a:moveTo>
                      <a:cubicBezTo>
                        <a:pt x="3170323" y="107661"/>
                        <a:pt x="2251689" y="283345"/>
                        <a:pt x="1974406" y="700328"/>
                      </a:cubicBezTo>
                      <a:cubicBezTo>
                        <a:pt x="1697123" y="1117311"/>
                        <a:pt x="2135273" y="1942811"/>
                        <a:pt x="1809306" y="2529128"/>
                      </a:cubicBezTo>
                      <a:cubicBezTo>
                        <a:pt x="1483339" y="3115445"/>
                        <a:pt x="158306" y="3926128"/>
                        <a:pt x="18606" y="4218228"/>
                      </a:cubicBezTo>
                      <a:cubicBezTo>
                        <a:pt x="-121094" y="4510328"/>
                        <a:pt x="558356" y="4529378"/>
                        <a:pt x="971106" y="4281728"/>
                      </a:cubicBezTo>
                      <a:cubicBezTo>
                        <a:pt x="1383856" y="4034078"/>
                        <a:pt x="2232639" y="3276311"/>
                        <a:pt x="2495106" y="2732328"/>
                      </a:cubicBezTo>
                      <a:cubicBezTo>
                        <a:pt x="2757573" y="2188345"/>
                        <a:pt x="2330006" y="1436928"/>
                        <a:pt x="2545906" y="1017828"/>
                      </a:cubicBezTo>
                      <a:cubicBezTo>
                        <a:pt x="2761806" y="598728"/>
                        <a:pt x="3642339" y="380711"/>
                        <a:pt x="3790506" y="217728"/>
                      </a:cubicBezTo>
                      <a:cubicBezTo>
                        <a:pt x="3938673" y="54745"/>
                        <a:pt x="3775689" y="-53205"/>
                        <a:pt x="3473006" y="27228"/>
                      </a:cubicBezTo>
                      <a:close/>
                    </a:path>
                  </a:pathLst>
                </a:custGeom>
                <a:solidFill>
                  <a:srgbClr val="D5F4D3">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任意多边形: 形状 29">
                  <a:extLst>
                    <a:ext uri="{FF2B5EF4-FFF2-40B4-BE49-F238E27FC236}">
                      <a16:creationId xmlns:a16="http://schemas.microsoft.com/office/drawing/2014/main" id="{D0D84D96-9211-46EF-8CB1-39EF73C94FF6}"/>
                    </a:ext>
                  </a:extLst>
                </p:cNvPr>
                <p:cNvSpPr/>
                <p:nvPr/>
              </p:nvSpPr>
              <p:spPr>
                <a:xfrm>
                  <a:off x="9265094" y="3389072"/>
                  <a:ext cx="3845999" cy="4453568"/>
                </a:xfrm>
                <a:custGeom>
                  <a:avLst/>
                  <a:gdLst>
                    <a:gd name="connsiteX0" fmla="*/ 3473006 w 3845999"/>
                    <a:gd name="connsiteY0" fmla="*/ 27228 h 4453568"/>
                    <a:gd name="connsiteX1" fmla="*/ 1974406 w 3845999"/>
                    <a:gd name="connsiteY1" fmla="*/ 700328 h 4453568"/>
                    <a:gd name="connsiteX2" fmla="*/ 1809306 w 3845999"/>
                    <a:gd name="connsiteY2" fmla="*/ 2529128 h 4453568"/>
                    <a:gd name="connsiteX3" fmla="*/ 18606 w 3845999"/>
                    <a:gd name="connsiteY3" fmla="*/ 4218228 h 4453568"/>
                    <a:gd name="connsiteX4" fmla="*/ 971106 w 3845999"/>
                    <a:gd name="connsiteY4" fmla="*/ 4281728 h 4453568"/>
                    <a:gd name="connsiteX5" fmla="*/ 2495106 w 3845999"/>
                    <a:gd name="connsiteY5" fmla="*/ 2732328 h 4453568"/>
                    <a:gd name="connsiteX6" fmla="*/ 2545906 w 3845999"/>
                    <a:gd name="connsiteY6" fmla="*/ 1017828 h 4453568"/>
                    <a:gd name="connsiteX7" fmla="*/ 3790506 w 3845999"/>
                    <a:gd name="connsiteY7" fmla="*/ 217728 h 4453568"/>
                    <a:gd name="connsiteX8" fmla="*/ 3473006 w 3845999"/>
                    <a:gd name="connsiteY8" fmla="*/ 27228 h 445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5999" h="4453568">
                      <a:moveTo>
                        <a:pt x="3473006" y="27228"/>
                      </a:moveTo>
                      <a:cubicBezTo>
                        <a:pt x="3170323" y="107661"/>
                        <a:pt x="2251689" y="283345"/>
                        <a:pt x="1974406" y="700328"/>
                      </a:cubicBezTo>
                      <a:cubicBezTo>
                        <a:pt x="1697123" y="1117311"/>
                        <a:pt x="2135273" y="1942811"/>
                        <a:pt x="1809306" y="2529128"/>
                      </a:cubicBezTo>
                      <a:cubicBezTo>
                        <a:pt x="1483339" y="3115445"/>
                        <a:pt x="158306" y="3926128"/>
                        <a:pt x="18606" y="4218228"/>
                      </a:cubicBezTo>
                      <a:cubicBezTo>
                        <a:pt x="-121094" y="4510328"/>
                        <a:pt x="558356" y="4529378"/>
                        <a:pt x="971106" y="4281728"/>
                      </a:cubicBezTo>
                      <a:cubicBezTo>
                        <a:pt x="1383856" y="4034078"/>
                        <a:pt x="2232639" y="3276311"/>
                        <a:pt x="2495106" y="2732328"/>
                      </a:cubicBezTo>
                      <a:cubicBezTo>
                        <a:pt x="2757573" y="2188345"/>
                        <a:pt x="2330006" y="1436928"/>
                        <a:pt x="2545906" y="1017828"/>
                      </a:cubicBezTo>
                      <a:cubicBezTo>
                        <a:pt x="2761806" y="598728"/>
                        <a:pt x="3642339" y="380711"/>
                        <a:pt x="3790506" y="217728"/>
                      </a:cubicBezTo>
                      <a:cubicBezTo>
                        <a:pt x="3938673" y="54745"/>
                        <a:pt x="3775689" y="-53205"/>
                        <a:pt x="3473006" y="27228"/>
                      </a:cubicBezTo>
                      <a:close/>
                    </a:path>
                  </a:pathLst>
                </a:custGeom>
                <a:solidFill>
                  <a:srgbClr val="94D9D4">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5" name="任意多边形: 形状 14">
                <a:extLst>
                  <a:ext uri="{FF2B5EF4-FFF2-40B4-BE49-F238E27FC236}">
                    <a16:creationId xmlns:a16="http://schemas.microsoft.com/office/drawing/2014/main" id="{FCDB3081-57CE-4511-9213-05FBB0353DD9}"/>
                  </a:ext>
                </a:extLst>
              </p:cNvPr>
              <p:cNvSpPr/>
              <p:nvPr/>
            </p:nvSpPr>
            <p:spPr>
              <a:xfrm>
                <a:off x="8940800" y="3169253"/>
                <a:ext cx="3845999" cy="4453568"/>
              </a:xfrm>
              <a:custGeom>
                <a:avLst/>
                <a:gdLst>
                  <a:gd name="connsiteX0" fmla="*/ 3473006 w 3845999"/>
                  <a:gd name="connsiteY0" fmla="*/ 27228 h 4453568"/>
                  <a:gd name="connsiteX1" fmla="*/ 1974406 w 3845999"/>
                  <a:gd name="connsiteY1" fmla="*/ 700328 h 4453568"/>
                  <a:gd name="connsiteX2" fmla="*/ 1809306 w 3845999"/>
                  <a:gd name="connsiteY2" fmla="*/ 2529128 h 4453568"/>
                  <a:gd name="connsiteX3" fmla="*/ 18606 w 3845999"/>
                  <a:gd name="connsiteY3" fmla="*/ 4218228 h 4453568"/>
                  <a:gd name="connsiteX4" fmla="*/ 971106 w 3845999"/>
                  <a:gd name="connsiteY4" fmla="*/ 4281728 h 4453568"/>
                  <a:gd name="connsiteX5" fmla="*/ 2495106 w 3845999"/>
                  <a:gd name="connsiteY5" fmla="*/ 2732328 h 4453568"/>
                  <a:gd name="connsiteX6" fmla="*/ 2545906 w 3845999"/>
                  <a:gd name="connsiteY6" fmla="*/ 1017828 h 4453568"/>
                  <a:gd name="connsiteX7" fmla="*/ 3790506 w 3845999"/>
                  <a:gd name="connsiteY7" fmla="*/ 217728 h 4453568"/>
                  <a:gd name="connsiteX8" fmla="*/ 3473006 w 3845999"/>
                  <a:gd name="connsiteY8" fmla="*/ 27228 h 445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5999" h="4453568">
                    <a:moveTo>
                      <a:pt x="3473006" y="27228"/>
                    </a:moveTo>
                    <a:cubicBezTo>
                      <a:pt x="3170323" y="107661"/>
                      <a:pt x="2251689" y="283345"/>
                      <a:pt x="1974406" y="700328"/>
                    </a:cubicBezTo>
                    <a:cubicBezTo>
                      <a:pt x="1697123" y="1117311"/>
                      <a:pt x="2135273" y="1942811"/>
                      <a:pt x="1809306" y="2529128"/>
                    </a:cubicBezTo>
                    <a:cubicBezTo>
                      <a:pt x="1483339" y="3115445"/>
                      <a:pt x="158306" y="3926128"/>
                      <a:pt x="18606" y="4218228"/>
                    </a:cubicBezTo>
                    <a:cubicBezTo>
                      <a:pt x="-121094" y="4510328"/>
                      <a:pt x="558356" y="4529378"/>
                      <a:pt x="971106" y="4281728"/>
                    </a:cubicBezTo>
                    <a:cubicBezTo>
                      <a:pt x="1383856" y="4034078"/>
                      <a:pt x="2232639" y="3276311"/>
                      <a:pt x="2495106" y="2732328"/>
                    </a:cubicBezTo>
                    <a:cubicBezTo>
                      <a:pt x="2757573" y="2188345"/>
                      <a:pt x="2330006" y="1436928"/>
                      <a:pt x="2545906" y="1017828"/>
                    </a:cubicBezTo>
                    <a:cubicBezTo>
                      <a:pt x="2761806" y="598728"/>
                      <a:pt x="3642339" y="380711"/>
                      <a:pt x="3790506" y="217728"/>
                    </a:cubicBezTo>
                    <a:cubicBezTo>
                      <a:pt x="3938673" y="54745"/>
                      <a:pt x="3775689" y="-53205"/>
                      <a:pt x="3473006" y="27228"/>
                    </a:cubicBezTo>
                    <a:close/>
                  </a:path>
                </a:pathLst>
              </a:custGeom>
              <a:solidFill>
                <a:srgbClr val="D5F4D3">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6" name="组合 25">
                <a:extLst>
                  <a:ext uri="{FF2B5EF4-FFF2-40B4-BE49-F238E27FC236}">
                    <a16:creationId xmlns:a16="http://schemas.microsoft.com/office/drawing/2014/main" id="{B175DEB0-5D9B-4B4E-9FDD-0BC2038DF79B}"/>
                  </a:ext>
                </a:extLst>
              </p:cNvPr>
              <p:cNvGrpSpPr/>
              <p:nvPr/>
            </p:nvGrpSpPr>
            <p:grpSpPr>
              <a:xfrm>
                <a:off x="9531794" y="3425974"/>
                <a:ext cx="4303199" cy="4910768"/>
                <a:chOff x="9531794" y="3425974"/>
                <a:chExt cx="4303199" cy="4910768"/>
              </a:xfrm>
            </p:grpSpPr>
            <p:sp>
              <p:nvSpPr>
                <p:cNvPr id="22" name="任意多边形: 形状 21">
                  <a:extLst>
                    <a:ext uri="{FF2B5EF4-FFF2-40B4-BE49-F238E27FC236}">
                      <a16:creationId xmlns:a16="http://schemas.microsoft.com/office/drawing/2014/main" id="{8779BBCA-0EF7-48BB-A8AC-15D139846EAF}"/>
                    </a:ext>
                  </a:extLst>
                </p:cNvPr>
                <p:cNvSpPr/>
                <p:nvPr/>
              </p:nvSpPr>
              <p:spPr>
                <a:xfrm>
                  <a:off x="9531794" y="3425974"/>
                  <a:ext cx="3845999" cy="4453568"/>
                </a:xfrm>
                <a:custGeom>
                  <a:avLst/>
                  <a:gdLst>
                    <a:gd name="connsiteX0" fmla="*/ 3473006 w 3845999"/>
                    <a:gd name="connsiteY0" fmla="*/ 27228 h 4453568"/>
                    <a:gd name="connsiteX1" fmla="*/ 1974406 w 3845999"/>
                    <a:gd name="connsiteY1" fmla="*/ 700328 h 4453568"/>
                    <a:gd name="connsiteX2" fmla="*/ 1809306 w 3845999"/>
                    <a:gd name="connsiteY2" fmla="*/ 2529128 h 4453568"/>
                    <a:gd name="connsiteX3" fmla="*/ 18606 w 3845999"/>
                    <a:gd name="connsiteY3" fmla="*/ 4218228 h 4453568"/>
                    <a:gd name="connsiteX4" fmla="*/ 971106 w 3845999"/>
                    <a:gd name="connsiteY4" fmla="*/ 4281728 h 4453568"/>
                    <a:gd name="connsiteX5" fmla="*/ 2495106 w 3845999"/>
                    <a:gd name="connsiteY5" fmla="*/ 2732328 h 4453568"/>
                    <a:gd name="connsiteX6" fmla="*/ 2545906 w 3845999"/>
                    <a:gd name="connsiteY6" fmla="*/ 1017828 h 4453568"/>
                    <a:gd name="connsiteX7" fmla="*/ 3790506 w 3845999"/>
                    <a:gd name="connsiteY7" fmla="*/ 217728 h 4453568"/>
                    <a:gd name="connsiteX8" fmla="*/ 3473006 w 3845999"/>
                    <a:gd name="connsiteY8" fmla="*/ 27228 h 445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5999" h="4453568">
                      <a:moveTo>
                        <a:pt x="3473006" y="27228"/>
                      </a:moveTo>
                      <a:cubicBezTo>
                        <a:pt x="3170323" y="107661"/>
                        <a:pt x="2251689" y="283345"/>
                        <a:pt x="1974406" y="700328"/>
                      </a:cubicBezTo>
                      <a:cubicBezTo>
                        <a:pt x="1697123" y="1117311"/>
                        <a:pt x="2135273" y="1942811"/>
                        <a:pt x="1809306" y="2529128"/>
                      </a:cubicBezTo>
                      <a:cubicBezTo>
                        <a:pt x="1483339" y="3115445"/>
                        <a:pt x="158306" y="3926128"/>
                        <a:pt x="18606" y="4218228"/>
                      </a:cubicBezTo>
                      <a:cubicBezTo>
                        <a:pt x="-121094" y="4510328"/>
                        <a:pt x="558356" y="4529378"/>
                        <a:pt x="971106" y="4281728"/>
                      </a:cubicBezTo>
                      <a:cubicBezTo>
                        <a:pt x="1383856" y="4034078"/>
                        <a:pt x="2232639" y="3276311"/>
                        <a:pt x="2495106" y="2732328"/>
                      </a:cubicBezTo>
                      <a:cubicBezTo>
                        <a:pt x="2757573" y="2188345"/>
                        <a:pt x="2330006" y="1436928"/>
                        <a:pt x="2545906" y="1017828"/>
                      </a:cubicBezTo>
                      <a:cubicBezTo>
                        <a:pt x="2761806" y="598728"/>
                        <a:pt x="3642339" y="380711"/>
                        <a:pt x="3790506" y="217728"/>
                      </a:cubicBezTo>
                      <a:cubicBezTo>
                        <a:pt x="3938673" y="54745"/>
                        <a:pt x="3775689" y="-53205"/>
                        <a:pt x="3473006" y="27228"/>
                      </a:cubicBezTo>
                      <a:close/>
                    </a:path>
                  </a:pathLst>
                </a:custGeom>
                <a:solidFill>
                  <a:srgbClr val="F4D964">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任意多边形: 形状 22">
                  <a:extLst>
                    <a:ext uri="{FF2B5EF4-FFF2-40B4-BE49-F238E27FC236}">
                      <a16:creationId xmlns:a16="http://schemas.microsoft.com/office/drawing/2014/main" id="{AF0AF280-4242-4B26-9072-BCCCFC328233}"/>
                    </a:ext>
                  </a:extLst>
                </p:cNvPr>
                <p:cNvSpPr/>
                <p:nvPr/>
              </p:nvSpPr>
              <p:spPr>
                <a:xfrm>
                  <a:off x="9684194" y="3578374"/>
                  <a:ext cx="3845999" cy="4453568"/>
                </a:xfrm>
                <a:custGeom>
                  <a:avLst/>
                  <a:gdLst>
                    <a:gd name="connsiteX0" fmla="*/ 3473006 w 3845999"/>
                    <a:gd name="connsiteY0" fmla="*/ 27228 h 4453568"/>
                    <a:gd name="connsiteX1" fmla="*/ 1974406 w 3845999"/>
                    <a:gd name="connsiteY1" fmla="*/ 700328 h 4453568"/>
                    <a:gd name="connsiteX2" fmla="*/ 1809306 w 3845999"/>
                    <a:gd name="connsiteY2" fmla="*/ 2529128 h 4453568"/>
                    <a:gd name="connsiteX3" fmla="*/ 18606 w 3845999"/>
                    <a:gd name="connsiteY3" fmla="*/ 4218228 h 4453568"/>
                    <a:gd name="connsiteX4" fmla="*/ 971106 w 3845999"/>
                    <a:gd name="connsiteY4" fmla="*/ 4281728 h 4453568"/>
                    <a:gd name="connsiteX5" fmla="*/ 2495106 w 3845999"/>
                    <a:gd name="connsiteY5" fmla="*/ 2732328 h 4453568"/>
                    <a:gd name="connsiteX6" fmla="*/ 2545906 w 3845999"/>
                    <a:gd name="connsiteY6" fmla="*/ 1017828 h 4453568"/>
                    <a:gd name="connsiteX7" fmla="*/ 3790506 w 3845999"/>
                    <a:gd name="connsiteY7" fmla="*/ 217728 h 4453568"/>
                    <a:gd name="connsiteX8" fmla="*/ 3473006 w 3845999"/>
                    <a:gd name="connsiteY8" fmla="*/ 27228 h 445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5999" h="4453568">
                      <a:moveTo>
                        <a:pt x="3473006" y="27228"/>
                      </a:moveTo>
                      <a:cubicBezTo>
                        <a:pt x="3170323" y="107661"/>
                        <a:pt x="2251689" y="283345"/>
                        <a:pt x="1974406" y="700328"/>
                      </a:cubicBezTo>
                      <a:cubicBezTo>
                        <a:pt x="1697123" y="1117311"/>
                        <a:pt x="2135273" y="1942811"/>
                        <a:pt x="1809306" y="2529128"/>
                      </a:cubicBezTo>
                      <a:cubicBezTo>
                        <a:pt x="1483339" y="3115445"/>
                        <a:pt x="158306" y="3926128"/>
                        <a:pt x="18606" y="4218228"/>
                      </a:cubicBezTo>
                      <a:cubicBezTo>
                        <a:pt x="-121094" y="4510328"/>
                        <a:pt x="558356" y="4529378"/>
                        <a:pt x="971106" y="4281728"/>
                      </a:cubicBezTo>
                      <a:cubicBezTo>
                        <a:pt x="1383856" y="4034078"/>
                        <a:pt x="2232639" y="3276311"/>
                        <a:pt x="2495106" y="2732328"/>
                      </a:cubicBezTo>
                      <a:cubicBezTo>
                        <a:pt x="2757573" y="2188345"/>
                        <a:pt x="2330006" y="1436928"/>
                        <a:pt x="2545906" y="1017828"/>
                      </a:cubicBezTo>
                      <a:cubicBezTo>
                        <a:pt x="2761806" y="598728"/>
                        <a:pt x="3642339" y="380711"/>
                        <a:pt x="3790506" y="217728"/>
                      </a:cubicBezTo>
                      <a:cubicBezTo>
                        <a:pt x="3938673" y="54745"/>
                        <a:pt x="3775689" y="-53205"/>
                        <a:pt x="3473006" y="27228"/>
                      </a:cubicBezTo>
                      <a:close/>
                    </a:path>
                  </a:pathLst>
                </a:custGeom>
                <a:solidFill>
                  <a:srgbClr val="446E7E">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任意多边形: 形状 23">
                  <a:extLst>
                    <a:ext uri="{FF2B5EF4-FFF2-40B4-BE49-F238E27FC236}">
                      <a16:creationId xmlns:a16="http://schemas.microsoft.com/office/drawing/2014/main" id="{CA154E34-B6A1-4225-9934-74B721319EA0}"/>
                    </a:ext>
                  </a:extLst>
                </p:cNvPr>
                <p:cNvSpPr/>
                <p:nvPr/>
              </p:nvSpPr>
              <p:spPr>
                <a:xfrm>
                  <a:off x="9836594" y="3730774"/>
                  <a:ext cx="3845999" cy="4453568"/>
                </a:xfrm>
                <a:custGeom>
                  <a:avLst/>
                  <a:gdLst>
                    <a:gd name="connsiteX0" fmla="*/ 3473006 w 3845999"/>
                    <a:gd name="connsiteY0" fmla="*/ 27228 h 4453568"/>
                    <a:gd name="connsiteX1" fmla="*/ 1974406 w 3845999"/>
                    <a:gd name="connsiteY1" fmla="*/ 700328 h 4453568"/>
                    <a:gd name="connsiteX2" fmla="*/ 1809306 w 3845999"/>
                    <a:gd name="connsiteY2" fmla="*/ 2529128 h 4453568"/>
                    <a:gd name="connsiteX3" fmla="*/ 18606 w 3845999"/>
                    <a:gd name="connsiteY3" fmla="*/ 4218228 h 4453568"/>
                    <a:gd name="connsiteX4" fmla="*/ 971106 w 3845999"/>
                    <a:gd name="connsiteY4" fmla="*/ 4281728 h 4453568"/>
                    <a:gd name="connsiteX5" fmla="*/ 2495106 w 3845999"/>
                    <a:gd name="connsiteY5" fmla="*/ 2732328 h 4453568"/>
                    <a:gd name="connsiteX6" fmla="*/ 2545906 w 3845999"/>
                    <a:gd name="connsiteY6" fmla="*/ 1017828 h 4453568"/>
                    <a:gd name="connsiteX7" fmla="*/ 3790506 w 3845999"/>
                    <a:gd name="connsiteY7" fmla="*/ 217728 h 4453568"/>
                    <a:gd name="connsiteX8" fmla="*/ 3473006 w 3845999"/>
                    <a:gd name="connsiteY8" fmla="*/ 27228 h 445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5999" h="4453568">
                      <a:moveTo>
                        <a:pt x="3473006" y="27228"/>
                      </a:moveTo>
                      <a:cubicBezTo>
                        <a:pt x="3170323" y="107661"/>
                        <a:pt x="2251689" y="283345"/>
                        <a:pt x="1974406" y="700328"/>
                      </a:cubicBezTo>
                      <a:cubicBezTo>
                        <a:pt x="1697123" y="1117311"/>
                        <a:pt x="2135273" y="1942811"/>
                        <a:pt x="1809306" y="2529128"/>
                      </a:cubicBezTo>
                      <a:cubicBezTo>
                        <a:pt x="1483339" y="3115445"/>
                        <a:pt x="158306" y="3926128"/>
                        <a:pt x="18606" y="4218228"/>
                      </a:cubicBezTo>
                      <a:cubicBezTo>
                        <a:pt x="-121094" y="4510328"/>
                        <a:pt x="558356" y="4529378"/>
                        <a:pt x="971106" y="4281728"/>
                      </a:cubicBezTo>
                      <a:cubicBezTo>
                        <a:pt x="1383856" y="4034078"/>
                        <a:pt x="2232639" y="3276311"/>
                        <a:pt x="2495106" y="2732328"/>
                      </a:cubicBezTo>
                      <a:cubicBezTo>
                        <a:pt x="2757573" y="2188345"/>
                        <a:pt x="2330006" y="1436928"/>
                        <a:pt x="2545906" y="1017828"/>
                      </a:cubicBezTo>
                      <a:cubicBezTo>
                        <a:pt x="2761806" y="598728"/>
                        <a:pt x="3642339" y="380711"/>
                        <a:pt x="3790506" y="217728"/>
                      </a:cubicBezTo>
                      <a:cubicBezTo>
                        <a:pt x="3938673" y="54745"/>
                        <a:pt x="3775689" y="-53205"/>
                        <a:pt x="3473006" y="27228"/>
                      </a:cubicBezTo>
                      <a:close/>
                    </a:path>
                  </a:pathLst>
                </a:custGeom>
                <a:solidFill>
                  <a:srgbClr val="D5F4D3">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任意多边形: 形状 24">
                  <a:extLst>
                    <a:ext uri="{FF2B5EF4-FFF2-40B4-BE49-F238E27FC236}">
                      <a16:creationId xmlns:a16="http://schemas.microsoft.com/office/drawing/2014/main" id="{5F84F86B-0E44-4347-99BE-9043BCA5CDC3}"/>
                    </a:ext>
                  </a:extLst>
                </p:cNvPr>
                <p:cNvSpPr/>
                <p:nvPr/>
              </p:nvSpPr>
              <p:spPr>
                <a:xfrm>
                  <a:off x="9988994" y="3883174"/>
                  <a:ext cx="3845999" cy="4453568"/>
                </a:xfrm>
                <a:custGeom>
                  <a:avLst/>
                  <a:gdLst>
                    <a:gd name="connsiteX0" fmla="*/ 3473006 w 3845999"/>
                    <a:gd name="connsiteY0" fmla="*/ 27228 h 4453568"/>
                    <a:gd name="connsiteX1" fmla="*/ 1974406 w 3845999"/>
                    <a:gd name="connsiteY1" fmla="*/ 700328 h 4453568"/>
                    <a:gd name="connsiteX2" fmla="*/ 1809306 w 3845999"/>
                    <a:gd name="connsiteY2" fmla="*/ 2529128 h 4453568"/>
                    <a:gd name="connsiteX3" fmla="*/ 18606 w 3845999"/>
                    <a:gd name="connsiteY3" fmla="*/ 4218228 h 4453568"/>
                    <a:gd name="connsiteX4" fmla="*/ 971106 w 3845999"/>
                    <a:gd name="connsiteY4" fmla="*/ 4281728 h 4453568"/>
                    <a:gd name="connsiteX5" fmla="*/ 2495106 w 3845999"/>
                    <a:gd name="connsiteY5" fmla="*/ 2732328 h 4453568"/>
                    <a:gd name="connsiteX6" fmla="*/ 2545906 w 3845999"/>
                    <a:gd name="connsiteY6" fmla="*/ 1017828 h 4453568"/>
                    <a:gd name="connsiteX7" fmla="*/ 3790506 w 3845999"/>
                    <a:gd name="connsiteY7" fmla="*/ 217728 h 4453568"/>
                    <a:gd name="connsiteX8" fmla="*/ 3473006 w 3845999"/>
                    <a:gd name="connsiteY8" fmla="*/ 27228 h 445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5999" h="4453568">
                      <a:moveTo>
                        <a:pt x="3473006" y="27228"/>
                      </a:moveTo>
                      <a:cubicBezTo>
                        <a:pt x="3170323" y="107661"/>
                        <a:pt x="2251689" y="283345"/>
                        <a:pt x="1974406" y="700328"/>
                      </a:cubicBezTo>
                      <a:cubicBezTo>
                        <a:pt x="1697123" y="1117311"/>
                        <a:pt x="2135273" y="1942811"/>
                        <a:pt x="1809306" y="2529128"/>
                      </a:cubicBezTo>
                      <a:cubicBezTo>
                        <a:pt x="1483339" y="3115445"/>
                        <a:pt x="158306" y="3926128"/>
                        <a:pt x="18606" y="4218228"/>
                      </a:cubicBezTo>
                      <a:cubicBezTo>
                        <a:pt x="-121094" y="4510328"/>
                        <a:pt x="558356" y="4529378"/>
                        <a:pt x="971106" y="4281728"/>
                      </a:cubicBezTo>
                      <a:cubicBezTo>
                        <a:pt x="1383856" y="4034078"/>
                        <a:pt x="2232639" y="3276311"/>
                        <a:pt x="2495106" y="2732328"/>
                      </a:cubicBezTo>
                      <a:cubicBezTo>
                        <a:pt x="2757573" y="2188345"/>
                        <a:pt x="2330006" y="1436928"/>
                        <a:pt x="2545906" y="1017828"/>
                      </a:cubicBezTo>
                      <a:cubicBezTo>
                        <a:pt x="2761806" y="598728"/>
                        <a:pt x="3642339" y="380711"/>
                        <a:pt x="3790506" y="217728"/>
                      </a:cubicBezTo>
                      <a:cubicBezTo>
                        <a:pt x="3938673" y="54745"/>
                        <a:pt x="3775689" y="-53205"/>
                        <a:pt x="3473006" y="27228"/>
                      </a:cubicBezTo>
                      <a:close/>
                    </a:path>
                  </a:pathLst>
                </a:custGeom>
                <a:solidFill>
                  <a:srgbClr val="94D9D4">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grpSp>
      <p:sp>
        <p:nvSpPr>
          <p:cNvPr id="32" name="文本框 31">
            <a:extLst>
              <a:ext uri="{FF2B5EF4-FFF2-40B4-BE49-F238E27FC236}">
                <a16:creationId xmlns:a16="http://schemas.microsoft.com/office/drawing/2014/main" id="{8768E65F-5013-4FC5-A459-FD02B0B4B2A0}"/>
              </a:ext>
            </a:extLst>
          </p:cNvPr>
          <p:cNvSpPr txBox="1"/>
          <p:nvPr/>
        </p:nvSpPr>
        <p:spPr>
          <a:xfrm>
            <a:off x="911224" y="2301263"/>
            <a:ext cx="7493743" cy="4154984"/>
          </a:xfrm>
          <a:prstGeom prst="rect">
            <a:avLst/>
          </a:prstGeom>
          <a:noFill/>
        </p:spPr>
        <p:txBody>
          <a:bodyPr wrap="square" rtlCol="0">
            <a:spAutoFit/>
          </a:bodyPr>
          <a:lstStyle/>
          <a:p>
            <a:r>
              <a:rPr lang="en-US" altLang="zh-CN" sz="2400" dirty="0"/>
              <a:t>1.1</a:t>
            </a:r>
            <a:r>
              <a:rPr lang="zh-CN" altLang="en-US" sz="2400" dirty="0"/>
              <a:t>行业市场分析</a:t>
            </a:r>
          </a:p>
          <a:p>
            <a:r>
              <a:rPr lang="zh-CN" altLang="en-US" sz="2400" dirty="0"/>
              <a:t>在现在的社会生活中，大学生毫无疑问是智能手机的主要使用人群之一，而大学生常常会面对一个问题：选课。每次选课时，面对众多的课程，学生往往除了课程名称和任课老师，对其他的一无所知。信息的缺乏导致学生选课时需要花费大量的时间来收集信息，了解课程。虽然如此，还是会有很多没选上心仪课程的情况发生。而若是有一个课程评价</a:t>
            </a:r>
            <a:r>
              <a:rPr lang="en-US" altLang="zh-CN" sz="2400" dirty="0"/>
              <a:t>app</a:t>
            </a:r>
            <a:r>
              <a:rPr lang="zh-CN" altLang="en-US" sz="2400" dirty="0"/>
              <a:t>，让上过这门课的学生对这对其做出的评价，可以有效地减少学生选课时花费的时间与收益。因此，课程评价</a:t>
            </a:r>
            <a:r>
              <a:rPr lang="en-US" altLang="zh-CN" sz="2400" dirty="0"/>
              <a:t>app</a:t>
            </a:r>
            <a:r>
              <a:rPr lang="zh-CN" altLang="en-US" sz="2400" dirty="0"/>
              <a:t>具有很好的市场前景。</a:t>
            </a:r>
          </a:p>
        </p:txBody>
      </p:sp>
    </p:spTree>
    <p:extLst>
      <p:ext uri="{BB962C8B-B14F-4D97-AF65-F5344CB8AC3E}">
        <p14:creationId xmlns:p14="http://schemas.microsoft.com/office/powerpoint/2010/main" val="812683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2000"/>
                                        <p:tgtEl>
                                          <p:spTgt spid="17"/>
                                        </p:tgtEl>
                                      </p:cBhvr>
                                    </p:animEffect>
                                  </p:childTnLst>
                                </p:cTn>
                              </p:par>
                            </p:childTnLst>
                          </p:cTn>
                        </p:par>
                        <p:par>
                          <p:cTn id="8" fill="hold">
                            <p:stCondLst>
                              <p:cond delay="2000"/>
                            </p:stCondLst>
                            <p:childTnLst>
                              <p:par>
                                <p:cTn id="9" presetID="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3000"/>
                            </p:stCondLst>
                            <p:childTnLst>
                              <p:par>
                                <p:cTn id="18" presetID="22" presetClass="entr" presetSubtype="8"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a:extLst>
              <a:ext uri="{FF2B5EF4-FFF2-40B4-BE49-F238E27FC236}">
                <a16:creationId xmlns:a16="http://schemas.microsoft.com/office/drawing/2014/main" id="{E0280B51-ACFC-4BF9-85B8-55B85B00A323}"/>
              </a:ext>
            </a:extLst>
          </p:cNvPr>
          <p:cNvGraphicFramePr/>
          <p:nvPr>
            <p:extLst>
              <p:ext uri="{D42A27DB-BD31-4B8C-83A1-F6EECF244321}">
                <p14:modId xmlns:p14="http://schemas.microsoft.com/office/powerpoint/2010/main" val="3312990944"/>
              </p:ext>
            </p:extLst>
          </p:nvPr>
        </p:nvGraphicFramePr>
        <p:xfrm>
          <a:off x="911225" y="2097088"/>
          <a:ext cx="7605160" cy="4041245"/>
        </p:xfrm>
        <a:graphic>
          <a:graphicData uri="http://schemas.openxmlformats.org/drawingml/2006/chart">
            <c:chart xmlns:c="http://schemas.openxmlformats.org/drawingml/2006/chart" xmlns:r="http://schemas.openxmlformats.org/officeDocument/2006/relationships" r:id="rId2"/>
          </a:graphicData>
        </a:graphic>
      </p:graphicFrame>
      <p:sp>
        <p:nvSpPr>
          <p:cNvPr id="9" name="文本框 8">
            <a:extLst>
              <a:ext uri="{FF2B5EF4-FFF2-40B4-BE49-F238E27FC236}">
                <a16:creationId xmlns:a16="http://schemas.microsoft.com/office/drawing/2014/main" id="{233934C4-D4E4-4A2A-BFDF-E1060519DC42}"/>
              </a:ext>
            </a:extLst>
          </p:cNvPr>
          <p:cNvSpPr txBox="1"/>
          <p:nvPr/>
        </p:nvSpPr>
        <p:spPr>
          <a:xfrm>
            <a:off x="8516385" y="2544746"/>
            <a:ext cx="3377647" cy="2585323"/>
          </a:xfrm>
          <a:prstGeom prst="rect">
            <a:avLst/>
          </a:prstGeom>
          <a:noFill/>
        </p:spPr>
        <p:txBody>
          <a:bodyPr wrap="square" rtlCol="0">
            <a:spAutoFit/>
          </a:bodyPr>
          <a:lstStyle/>
          <a:p>
            <a:pPr algn="r"/>
            <a:r>
              <a:rPr lang="zh-CN" altLang="en-US" dirty="0"/>
              <a:t>目前市场上并没有知名度的类似软件，因此，并不存在难以跨越的“大山”。反过来想，正是因为没有可以参照的软件，所以需要不断试错，开辟出属于自己的一条道路。所以，若是自身质量过关，搭配上合理的运营与管理，便可以在市场取代一席之地。</a:t>
            </a:r>
            <a:endParaRPr lang="zh-CN" altLang="en-US" sz="1400" dirty="0">
              <a:cs typeface="+mn-ea"/>
              <a:sym typeface="+mn-lt"/>
            </a:endParaRPr>
          </a:p>
        </p:txBody>
      </p:sp>
      <p:sp>
        <p:nvSpPr>
          <p:cNvPr id="10" name="文本框 9">
            <a:extLst>
              <a:ext uri="{FF2B5EF4-FFF2-40B4-BE49-F238E27FC236}">
                <a16:creationId xmlns:a16="http://schemas.microsoft.com/office/drawing/2014/main" id="{E02A3C4C-FCF1-456A-945B-EF8DBDBF0415}"/>
              </a:ext>
            </a:extLst>
          </p:cNvPr>
          <p:cNvSpPr txBox="1"/>
          <p:nvPr/>
        </p:nvSpPr>
        <p:spPr>
          <a:xfrm>
            <a:off x="911225" y="1635423"/>
            <a:ext cx="2082800" cy="461665"/>
          </a:xfrm>
          <a:prstGeom prst="rect">
            <a:avLst/>
          </a:prstGeom>
          <a:noFill/>
        </p:spPr>
        <p:txBody>
          <a:bodyPr wrap="square" rtlCol="0">
            <a:spAutoFit/>
          </a:bodyPr>
          <a:lstStyle/>
          <a:p>
            <a:pPr algn="ctr"/>
            <a:r>
              <a:rPr lang="zh-CN" altLang="en-US" sz="2400" dirty="0">
                <a:cs typeface="+mn-ea"/>
                <a:sym typeface="+mn-lt"/>
              </a:rPr>
              <a:t>竞争分析</a:t>
            </a:r>
            <a:endParaRPr lang="en-US" altLang="zh-CN" sz="2400" dirty="0">
              <a:cs typeface="+mn-ea"/>
              <a:sym typeface="+mn-lt"/>
            </a:endParaRPr>
          </a:p>
        </p:txBody>
      </p:sp>
    </p:spTree>
    <p:extLst>
      <p:ext uri="{BB962C8B-B14F-4D97-AF65-F5344CB8AC3E}">
        <p14:creationId xmlns:p14="http://schemas.microsoft.com/office/powerpoint/2010/main" val="2017787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down)">
                                      <p:cBhvr>
                                        <p:cTn id="14" dur="500"/>
                                        <p:tgtEl>
                                          <p:spTgt spid="7">
                                            <p:graphicEl>
                                              <a:chart seriesIdx="-3" categoryIdx="-3" bldStep="gridLegend"/>
                                            </p:graphicEl>
                                          </p:spTgt>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7">
                                            <p:graphicEl>
                                              <a:chart seriesIdx="0" categoryIdx="0" bldStep="ptInSeries"/>
                                            </p:graphicEl>
                                          </p:spTgt>
                                        </p:tgtEl>
                                        <p:attrNameLst>
                                          <p:attrName>style.visibility</p:attrName>
                                        </p:attrNameLst>
                                      </p:cBhvr>
                                      <p:to>
                                        <p:strVal val="visible"/>
                                      </p:to>
                                    </p:set>
                                    <p:animEffect transition="in" filter="wipe(down)">
                                      <p:cBhvr>
                                        <p:cTn id="18" dur="500"/>
                                        <p:tgtEl>
                                          <p:spTgt spid="7">
                                            <p:graphicEl>
                                              <a:chart seriesIdx="0" categoryIdx="0" bldStep="ptInSeries"/>
                                            </p:graphicEl>
                                          </p:spTgt>
                                        </p:tgtEl>
                                      </p:cBhvr>
                                    </p:animEffect>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7">
                                            <p:graphicEl>
                                              <a:chart seriesIdx="0" categoryIdx="1" bldStep="ptInSeries"/>
                                            </p:graphicEl>
                                          </p:spTgt>
                                        </p:tgtEl>
                                        <p:attrNameLst>
                                          <p:attrName>style.visibility</p:attrName>
                                        </p:attrNameLst>
                                      </p:cBhvr>
                                      <p:to>
                                        <p:strVal val="visible"/>
                                      </p:to>
                                    </p:set>
                                    <p:animEffect transition="in" filter="wipe(down)">
                                      <p:cBhvr>
                                        <p:cTn id="22" dur="500"/>
                                        <p:tgtEl>
                                          <p:spTgt spid="7">
                                            <p:graphicEl>
                                              <a:chart seriesIdx="0" categoryIdx="1" bldStep="ptInSeries"/>
                                            </p:graphicEl>
                                          </p:spTgt>
                                        </p:tgtEl>
                                      </p:cBhvr>
                                    </p:animEffect>
                                  </p:childTnLst>
                                </p:cTn>
                              </p:par>
                            </p:childTnLst>
                          </p:cTn>
                        </p:par>
                        <p:par>
                          <p:cTn id="23" fill="hold">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7">
                                            <p:graphicEl>
                                              <a:chart seriesIdx="0" categoryIdx="2" bldStep="ptInSeries"/>
                                            </p:graphicEl>
                                          </p:spTgt>
                                        </p:tgtEl>
                                        <p:attrNameLst>
                                          <p:attrName>style.visibility</p:attrName>
                                        </p:attrNameLst>
                                      </p:cBhvr>
                                      <p:to>
                                        <p:strVal val="visible"/>
                                      </p:to>
                                    </p:set>
                                    <p:animEffect transition="in" filter="wipe(down)">
                                      <p:cBhvr>
                                        <p:cTn id="26" dur="500"/>
                                        <p:tgtEl>
                                          <p:spTgt spid="7">
                                            <p:graphicEl>
                                              <a:chart seriesIdx="0" categoryIdx="2" bldStep="ptInSeries"/>
                                            </p:graphicEl>
                                          </p:spTgt>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7">
                                            <p:graphicEl>
                                              <a:chart seriesIdx="0" categoryIdx="3" bldStep="ptInSeries"/>
                                            </p:graphicEl>
                                          </p:spTgt>
                                        </p:tgtEl>
                                        <p:attrNameLst>
                                          <p:attrName>style.visibility</p:attrName>
                                        </p:attrNameLst>
                                      </p:cBhvr>
                                      <p:to>
                                        <p:strVal val="visible"/>
                                      </p:to>
                                    </p:set>
                                    <p:animEffect transition="in" filter="wipe(down)">
                                      <p:cBhvr>
                                        <p:cTn id="30" dur="500"/>
                                        <p:tgtEl>
                                          <p:spTgt spid="7">
                                            <p:graphicEl>
                                              <a:chart seriesIdx="0" categoryIdx="3" bldStep="ptInSeries"/>
                                            </p:graphicEl>
                                          </p:spTgt>
                                        </p:tgtEl>
                                      </p:cBhvr>
                                    </p:animEffect>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7">
                                            <p:graphicEl>
                                              <a:chart seriesIdx="0" categoryIdx="4" bldStep="ptInSeries"/>
                                            </p:graphicEl>
                                          </p:spTgt>
                                        </p:tgtEl>
                                        <p:attrNameLst>
                                          <p:attrName>style.visibility</p:attrName>
                                        </p:attrNameLst>
                                      </p:cBhvr>
                                      <p:to>
                                        <p:strVal val="visible"/>
                                      </p:to>
                                    </p:set>
                                    <p:animEffect transition="in" filter="wipe(down)">
                                      <p:cBhvr>
                                        <p:cTn id="34" dur="500"/>
                                        <p:tgtEl>
                                          <p:spTgt spid="7">
                                            <p:graphicEl>
                                              <a:chart seriesIdx="0" categoryIdx="4" bldStep="ptInSeries"/>
                                            </p:graphicEl>
                                          </p:spTgt>
                                        </p:tgtEl>
                                      </p:cBhvr>
                                    </p:animEffect>
                                  </p:childTnLst>
                                </p:cTn>
                              </p:par>
                            </p:childTnLst>
                          </p:cTn>
                        </p:par>
                        <p:par>
                          <p:cTn id="35" fill="hold">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7">
                                            <p:graphicEl>
                                              <a:chart seriesIdx="0" categoryIdx="5" bldStep="ptInSeries"/>
                                            </p:graphicEl>
                                          </p:spTgt>
                                        </p:tgtEl>
                                        <p:attrNameLst>
                                          <p:attrName>style.visibility</p:attrName>
                                        </p:attrNameLst>
                                      </p:cBhvr>
                                      <p:to>
                                        <p:strVal val="visible"/>
                                      </p:to>
                                    </p:set>
                                    <p:animEffect transition="in" filter="wipe(down)">
                                      <p:cBhvr>
                                        <p:cTn id="38" dur="500"/>
                                        <p:tgtEl>
                                          <p:spTgt spid="7">
                                            <p:graphicEl>
                                              <a:chart seriesIdx="0" categoryIdx="5"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seriesEl"/>
        </p:bldSub>
      </p:bldGraphic>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A1B9EF63-6EEF-4BFF-AB11-D470CFFE84D4}"/>
              </a:ext>
            </a:extLst>
          </p:cNvPr>
          <p:cNvGrpSpPr/>
          <p:nvPr/>
        </p:nvGrpSpPr>
        <p:grpSpPr>
          <a:xfrm>
            <a:off x="4069541" y="2097088"/>
            <a:ext cx="4478557" cy="3894496"/>
            <a:chOff x="4515491" y="2750903"/>
            <a:chExt cx="3184990" cy="2712380"/>
          </a:xfrm>
        </p:grpSpPr>
        <p:sp>
          <p:nvSpPr>
            <p:cNvPr id="6" name="六边形 5">
              <a:extLst>
                <a:ext uri="{FF2B5EF4-FFF2-40B4-BE49-F238E27FC236}">
                  <a16:creationId xmlns:a16="http://schemas.microsoft.com/office/drawing/2014/main" id="{4944F2BE-3381-4A20-AF98-597C9D96914C}"/>
                </a:ext>
              </a:extLst>
            </p:cNvPr>
            <p:cNvSpPr/>
            <p:nvPr/>
          </p:nvSpPr>
          <p:spPr>
            <a:xfrm>
              <a:off x="4515491" y="2750904"/>
              <a:ext cx="1592495" cy="1356189"/>
            </a:xfrm>
            <a:prstGeom prst="hexagon">
              <a:avLst/>
            </a:prstGeom>
            <a:solidFill>
              <a:srgbClr val="446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六边形 6">
              <a:extLst>
                <a:ext uri="{FF2B5EF4-FFF2-40B4-BE49-F238E27FC236}">
                  <a16:creationId xmlns:a16="http://schemas.microsoft.com/office/drawing/2014/main" id="{0B18579E-ED99-475D-BA5C-D0C17A875CB8}"/>
                </a:ext>
              </a:extLst>
            </p:cNvPr>
            <p:cNvSpPr/>
            <p:nvPr/>
          </p:nvSpPr>
          <p:spPr>
            <a:xfrm>
              <a:off x="6107986" y="2750903"/>
              <a:ext cx="1592495" cy="1356189"/>
            </a:xfrm>
            <a:prstGeom prst="hexagon">
              <a:avLst/>
            </a:prstGeom>
            <a:solidFill>
              <a:srgbClr val="D5F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六边形 7">
              <a:extLst>
                <a:ext uri="{FF2B5EF4-FFF2-40B4-BE49-F238E27FC236}">
                  <a16:creationId xmlns:a16="http://schemas.microsoft.com/office/drawing/2014/main" id="{F387BCBF-531F-4335-88C6-29A8A6B05853}"/>
                </a:ext>
              </a:extLst>
            </p:cNvPr>
            <p:cNvSpPr/>
            <p:nvPr/>
          </p:nvSpPr>
          <p:spPr>
            <a:xfrm>
              <a:off x="4515491" y="4107094"/>
              <a:ext cx="1592495" cy="1356189"/>
            </a:xfrm>
            <a:prstGeom prst="hexagon">
              <a:avLst/>
            </a:prstGeom>
            <a:solidFill>
              <a:srgbClr val="94D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六边形 8">
              <a:extLst>
                <a:ext uri="{FF2B5EF4-FFF2-40B4-BE49-F238E27FC236}">
                  <a16:creationId xmlns:a16="http://schemas.microsoft.com/office/drawing/2014/main" id="{38E41D02-58B2-4F01-9D8B-8D8D5396E709}"/>
                </a:ext>
              </a:extLst>
            </p:cNvPr>
            <p:cNvSpPr/>
            <p:nvPr/>
          </p:nvSpPr>
          <p:spPr>
            <a:xfrm>
              <a:off x="6107986" y="4107093"/>
              <a:ext cx="1592495" cy="1356189"/>
            </a:xfrm>
            <a:prstGeom prst="hexagon">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1" name="太阳形 10">
            <a:extLst>
              <a:ext uri="{FF2B5EF4-FFF2-40B4-BE49-F238E27FC236}">
                <a16:creationId xmlns:a16="http://schemas.microsoft.com/office/drawing/2014/main" id="{C227EE26-2F43-4C53-B180-F0993ECE7814}"/>
              </a:ext>
            </a:extLst>
          </p:cNvPr>
          <p:cNvSpPr/>
          <p:nvPr/>
        </p:nvSpPr>
        <p:spPr>
          <a:xfrm>
            <a:off x="4762802" y="2586519"/>
            <a:ext cx="852755" cy="842481"/>
          </a:xfrm>
          <a:prstGeom prst="su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禁止符 11">
            <a:extLst>
              <a:ext uri="{FF2B5EF4-FFF2-40B4-BE49-F238E27FC236}">
                <a16:creationId xmlns:a16="http://schemas.microsoft.com/office/drawing/2014/main" id="{534DD4B5-1369-4D08-B6E6-8A0F1509616C}"/>
              </a:ext>
            </a:extLst>
          </p:cNvPr>
          <p:cNvSpPr/>
          <p:nvPr/>
        </p:nvSpPr>
        <p:spPr>
          <a:xfrm>
            <a:off x="7221036" y="2658438"/>
            <a:ext cx="695445" cy="770562"/>
          </a:xfrm>
          <a:prstGeom prst="noSmoking">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云形 12">
            <a:extLst>
              <a:ext uri="{FF2B5EF4-FFF2-40B4-BE49-F238E27FC236}">
                <a16:creationId xmlns:a16="http://schemas.microsoft.com/office/drawing/2014/main" id="{8CD1E8BC-B2AD-46B0-81D9-57BE80F2ADC4}"/>
              </a:ext>
            </a:extLst>
          </p:cNvPr>
          <p:cNvSpPr/>
          <p:nvPr/>
        </p:nvSpPr>
        <p:spPr>
          <a:xfrm>
            <a:off x="4839128" y="4921321"/>
            <a:ext cx="776429" cy="534257"/>
          </a:xfrm>
          <a:prstGeom prst="clou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箭头: 下弧形 13">
            <a:extLst>
              <a:ext uri="{FF2B5EF4-FFF2-40B4-BE49-F238E27FC236}">
                <a16:creationId xmlns:a16="http://schemas.microsoft.com/office/drawing/2014/main" id="{8A546ADD-F8FE-441A-8945-BC4437B298CB}"/>
              </a:ext>
            </a:extLst>
          </p:cNvPr>
          <p:cNvSpPr/>
          <p:nvPr/>
        </p:nvSpPr>
        <p:spPr>
          <a:xfrm>
            <a:off x="7078407" y="4921320"/>
            <a:ext cx="852753" cy="534258"/>
          </a:xfrm>
          <a:prstGeom prst="curved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2" name="文本框 21">
            <a:extLst>
              <a:ext uri="{FF2B5EF4-FFF2-40B4-BE49-F238E27FC236}">
                <a16:creationId xmlns:a16="http://schemas.microsoft.com/office/drawing/2014/main" id="{F13DA22E-0160-4B53-AC39-0C689754B4E0}"/>
              </a:ext>
            </a:extLst>
          </p:cNvPr>
          <p:cNvSpPr txBox="1"/>
          <p:nvPr/>
        </p:nvSpPr>
        <p:spPr>
          <a:xfrm>
            <a:off x="9241361" y="1995719"/>
            <a:ext cx="2547867" cy="3416320"/>
          </a:xfrm>
          <a:prstGeom prst="rect">
            <a:avLst/>
          </a:prstGeom>
          <a:noFill/>
        </p:spPr>
        <p:txBody>
          <a:bodyPr wrap="square" rtlCol="0">
            <a:spAutoFit/>
          </a:bodyPr>
          <a:lstStyle/>
          <a:p>
            <a:r>
              <a:rPr lang="zh-CN" altLang="en-US" dirty="0"/>
              <a:t>当度过初期信息缺乏的时期，积累了一定的信息后，</a:t>
            </a:r>
            <a:r>
              <a:rPr lang="en-US" altLang="zh-CN" dirty="0"/>
              <a:t>app</a:t>
            </a:r>
            <a:r>
              <a:rPr lang="zh-CN" altLang="en-US" dirty="0"/>
              <a:t>对用户的吸引力会迅速增加。用户在选课时若是听闻有丰富的课程信息的选课</a:t>
            </a:r>
            <a:r>
              <a:rPr lang="en-US" altLang="zh-CN" dirty="0"/>
              <a:t>app</a:t>
            </a:r>
            <a:r>
              <a:rPr lang="zh-CN" altLang="en-US" dirty="0"/>
              <a:t>并去尝试后，可以通过这样一来，</a:t>
            </a:r>
            <a:r>
              <a:rPr lang="en-US" altLang="zh-CN" dirty="0"/>
              <a:t>app</a:t>
            </a:r>
            <a:r>
              <a:rPr lang="zh-CN" altLang="en-US" dirty="0"/>
              <a:t>内的信息会越来越多，用户的体验会越来越好，而这也正是我们产品的竞争优势</a:t>
            </a:r>
            <a:endParaRPr lang="zh-CN" altLang="en-US" dirty="0">
              <a:cs typeface="+mn-ea"/>
              <a:sym typeface="+mn-lt"/>
            </a:endParaRPr>
          </a:p>
        </p:txBody>
      </p:sp>
      <p:sp>
        <p:nvSpPr>
          <p:cNvPr id="25" name="文本框 24">
            <a:extLst>
              <a:ext uri="{FF2B5EF4-FFF2-40B4-BE49-F238E27FC236}">
                <a16:creationId xmlns:a16="http://schemas.microsoft.com/office/drawing/2014/main" id="{8E7EFB9C-0B9E-43CC-B758-E8BC5BDD1FC2}"/>
              </a:ext>
            </a:extLst>
          </p:cNvPr>
          <p:cNvSpPr txBox="1"/>
          <p:nvPr/>
        </p:nvSpPr>
        <p:spPr>
          <a:xfrm>
            <a:off x="762332" y="2097088"/>
            <a:ext cx="3062952" cy="2031325"/>
          </a:xfrm>
          <a:prstGeom prst="rect">
            <a:avLst/>
          </a:prstGeom>
          <a:noFill/>
        </p:spPr>
        <p:txBody>
          <a:bodyPr wrap="square" rtlCol="0">
            <a:spAutoFit/>
          </a:bodyPr>
          <a:lstStyle/>
          <a:p>
            <a:r>
              <a:rPr lang="zh-CN" altLang="en-US" dirty="0"/>
              <a:t>课程评估应用程序最初只能靠自己去收集信息，所以得到的信息会比较有限。因此，在软件初期由于信息的缺乏并不能立即吸引大量的用户，需要一些方法吸引用户的加入并分享自己掌握的信息。</a:t>
            </a:r>
            <a:endParaRPr lang="zh-CN" altLang="en-US" sz="1400" dirty="0">
              <a:cs typeface="+mn-ea"/>
              <a:sym typeface="+mn-lt"/>
            </a:endParaRPr>
          </a:p>
        </p:txBody>
      </p:sp>
      <p:sp>
        <p:nvSpPr>
          <p:cNvPr id="26" name="文本框 25">
            <a:extLst>
              <a:ext uri="{FF2B5EF4-FFF2-40B4-BE49-F238E27FC236}">
                <a16:creationId xmlns:a16="http://schemas.microsoft.com/office/drawing/2014/main" id="{33DF73E4-3C45-4963-82A3-E203BA2DEAA4}"/>
              </a:ext>
            </a:extLst>
          </p:cNvPr>
          <p:cNvSpPr txBox="1"/>
          <p:nvPr/>
        </p:nvSpPr>
        <p:spPr>
          <a:xfrm>
            <a:off x="5227342" y="1527449"/>
            <a:ext cx="2082800" cy="461665"/>
          </a:xfrm>
          <a:prstGeom prst="rect">
            <a:avLst/>
          </a:prstGeom>
          <a:noFill/>
        </p:spPr>
        <p:txBody>
          <a:bodyPr wrap="square" rtlCol="0">
            <a:spAutoFit/>
          </a:bodyPr>
          <a:lstStyle/>
          <a:p>
            <a:r>
              <a:rPr lang="zh-CN" altLang="en-US" sz="2400" dirty="0">
                <a:cs typeface="+mn-ea"/>
                <a:sym typeface="+mn-lt"/>
              </a:rPr>
              <a:t>自身条件分析</a:t>
            </a:r>
            <a:endParaRPr lang="en-US" altLang="zh-CN" sz="2400" dirty="0">
              <a:cs typeface="+mn-ea"/>
              <a:sym typeface="+mn-lt"/>
            </a:endParaRPr>
          </a:p>
        </p:txBody>
      </p:sp>
    </p:spTree>
    <p:extLst>
      <p:ext uri="{BB962C8B-B14F-4D97-AF65-F5344CB8AC3E}">
        <p14:creationId xmlns:p14="http://schemas.microsoft.com/office/powerpoint/2010/main" val="3921587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任意多边形: 形状 26">
            <a:extLst>
              <a:ext uri="{FF2B5EF4-FFF2-40B4-BE49-F238E27FC236}">
                <a16:creationId xmlns:a16="http://schemas.microsoft.com/office/drawing/2014/main" id="{2F926F71-9C38-49D8-B4F5-349803CD2919}"/>
              </a:ext>
            </a:extLst>
          </p:cNvPr>
          <p:cNvSpPr/>
          <p:nvPr/>
        </p:nvSpPr>
        <p:spPr>
          <a:xfrm rot="17301249" flipH="1">
            <a:off x="10560051" y="-2081071"/>
            <a:ext cx="3263900" cy="5664200"/>
          </a:xfrm>
          <a:custGeom>
            <a:avLst/>
            <a:gdLst>
              <a:gd name="connsiteX0" fmla="*/ 0 w 3263900"/>
              <a:gd name="connsiteY0" fmla="*/ 0 h 5664200"/>
              <a:gd name="connsiteX1" fmla="*/ 1689100 w 3263900"/>
              <a:gd name="connsiteY1" fmla="*/ 5664200 h 5664200"/>
              <a:gd name="connsiteX2" fmla="*/ 3263900 w 3263900"/>
              <a:gd name="connsiteY2" fmla="*/ 2616200 h 5664200"/>
              <a:gd name="connsiteX3" fmla="*/ 0 w 3263900"/>
              <a:gd name="connsiteY3" fmla="*/ 0 h 5664200"/>
            </a:gdLst>
            <a:ahLst/>
            <a:cxnLst>
              <a:cxn ang="0">
                <a:pos x="connsiteX0" y="connsiteY0"/>
              </a:cxn>
              <a:cxn ang="0">
                <a:pos x="connsiteX1" y="connsiteY1"/>
              </a:cxn>
              <a:cxn ang="0">
                <a:pos x="connsiteX2" y="connsiteY2"/>
              </a:cxn>
              <a:cxn ang="0">
                <a:pos x="connsiteX3" y="connsiteY3"/>
              </a:cxn>
            </a:cxnLst>
            <a:rect l="l" t="t" r="r" b="b"/>
            <a:pathLst>
              <a:path w="3263900" h="5664200">
                <a:moveTo>
                  <a:pt x="0" y="0"/>
                </a:moveTo>
                <a:lnTo>
                  <a:pt x="1689100" y="5664200"/>
                </a:lnTo>
                <a:lnTo>
                  <a:pt x="3263900" y="2616200"/>
                </a:lnTo>
                <a:lnTo>
                  <a:pt x="0" y="0"/>
                </a:lnTo>
                <a:close/>
              </a:path>
            </a:pathLst>
          </a:custGeom>
          <a:pattFill prst="lgConfetti">
            <a:fgClr>
              <a:srgbClr val="7BAAB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D82A4627-BA6C-4E10-B0E9-39338C9CA790}"/>
              </a:ext>
            </a:extLst>
          </p:cNvPr>
          <p:cNvSpPr txBox="1"/>
          <p:nvPr/>
        </p:nvSpPr>
        <p:spPr>
          <a:xfrm>
            <a:off x="4475194" y="2943852"/>
            <a:ext cx="4992430" cy="938719"/>
          </a:xfrm>
          <a:prstGeom prst="rect">
            <a:avLst/>
          </a:prstGeom>
          <a:noFill/>
        </p:spPr>
        <p:txBody>
          <a:bodyPr wrap="square" rtlCol="0">
            <a:spAutoFit/>
          </a:bodyPr>
          <a:lstStyle/>
          <a:p>
            <a:pPr algn="ctr"/>
            <a:r>
              <a:rPr lang="zh-CN" altLang="en-US" sz="550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mn-lt"/>
              </a:rPr>
              <a:t>产品定位</a:t>
            </a:r>
          </a:p>
        </p:txBody>
      </p:sp>
      <p:sp>
        <p:nvSpPr>
          <p:cNvPr id="6" name="文本框 5">
            <a:extLst>
              <a:ext uri="{FF2B5EF4-FFF2-40B4-BE49-F238E27FC236}">
                <a16:creationId xmlns:a16="http://schemas.microsoft.com/office/drawing/2014/main" id="{9D613814-B77D-4DA2-9812-E5FCA50DF16B}"/>
              </a:ext>
            </a:extLst>
          </p:cNvPr>
          <p:cNvSpPr txBox="1"/>
          <p:nvPr/>
        </p:nvSpPr>
        <p:spPr>
          <a:xfrm>
            <a:off x="2724377" y="2943852"/>
            <a:ext cx="1213438" cy="938719"/>
          </a:xfrm>
          <a:prstGeom prst="rect">
            <a:avLst/>
          </a:prstGeom>
          <a:noFill/>
        </p:spPr>
        <p:txBody>
          <a:bodyPr wrap="square" rtlCol="0">
            <a:spAutoFit/>
          </a:bodyPr>
          <a:lstStyle/>
          <a:p>
            <a:r>
              <a:rPr lang="en-US" altLang="zh-CN" sz="550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mn-lt"/>
              </a:rPr>
              <a:t>2</a:t>
            </a:r>
            <a:endParaRPr lang="zh-CN" altLang="en-US" sz="5500" dirty="0">
              <a:latin typeface="字魂105号-简雅黑" panose="00000500000000000000" pitchFamily="2" charset="-122"/>
              <a:ea typeface="字魂105号-简雅黑" panose="00000500000000000000" pitchFamily="2" charset="-122"/>
              <a:cs typeface="字魂105号-简雅黑" panose="00000500000000000000" pitchFamily="2" charset="-122"/>
              <a:sym typeface="+mn-lt"/>
            </a:endParaRPr>
          </a:p>
        </p:txBody>
      </p:sp>
      <p:cxnSp>
        <p:nvCxnSpPr>
          <p:cNvPr id="8" name="直接连接符 7">
            <a:extLst>
              <a:ext uri="{FF2B5EF4-FFF2-40B4-BE49-F238E27FC236}">
                <a16:creationId xmlns:a16="http://schemas.microsoft.com/office/drawing/2014/main" id="{8EAEE44A-CD75-44FC-9DD5-B6D937B9307C}"/>
              </a:ext>
            </a:extLst>
          </p:cNvPr>
          <p:cNvCxnSpPr>
            <a:cxnSpLocks/>
          </p:cNvCxnSpPr>
          <p:nvPr/>
        </p:nvCxnSpPr>
        <p:spPr>
          <a:xfrm flipH="1">
            <a:off x="8953500" y="3066548"/>
            <a:ext cx="254001" cy="724904"/>
          </a:xfrm>
          <a:prstGeom prst="line">
            <a:avLst/>
          </a:prstGeom>
          <a:ln w="76200">
            <a:solidFill>
              <a:srgbClr val="446E7E"/>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0E7B01D3-F39A-4EDF-A52F-E7B2F7D7FF1F}"/>
              </a:ext>
            </a:extLst>
          </p:cNvPr>
          <p:cNvCxnSpPr>
            <a:cxnSpLocks/>
          </p:cNvCxnSpPr>
          <p:nvPr/>
        </p:nvCxnSpPr>
        <p:spPr>
          <a:xfrm flipH="1">
            <a:off x="4221193" y="3066548"/>
            <a:ext cx="254001" cy="724904"/>
          </a:xfrm>
          <a:prstGeom prst="line">
            <a:avLst/>
          </a:prstGeom>
          <a:ln w="76200">
            <a:solidFill>
              <a:srgbClr val="446E7E"/>
            </a:solidFill>
          </a:ln>
        </p:spPr>
        <p:style>
          <a:lnRef idx="1">
            <a:schemeClr val="accent1"/>
          </a:lnRef>
          <a:fillRef idx="0">
            <a:schemeClr val="accent1"/>
          </a:fillRef>
          <a:effectRef idx="0">
            <a:schemeClr val="accent1"/>
          </a:effectRef>
          <a:fontRef idx="minor">
            <a:schemeClr val="tx1"/>
          </a:fontRef>
        </p:style>
      </p:cxnSp>
      <p:sp>
        <p:nvSpPr>
          <p:cNvPr id="17" name="等腰三角形 16">
            <a:extLst>
              <a:ext uri="{FF2B5EF4-FFF2-40B4-BE49-F238E27FC236}">
                <a16:creationId xmlns:a16="http://schemas.microsoft.com/office/drawing/2014/main" id="{D3B713C3-9A97-42DF-A35C-F21FACB6FABD}"/>
              </a:ext>
            </a:extLst>
          </p:cNvPr>
          <p:cNvSpPr/>
          <p:nvPr/>
        </p:nvSpPr>
        <p:spPr>
          <a:xfrm rot="16200000">
            <a:off x="10467681" y="5133681"/>
            <a:ext cx="2235200" cy="1213438"/>
          </a:xfrm>
          <a:prstGeom prst="triangle">
            <a:avLst/>
          </a:prstGeom>
          <a:pattFill prst="pct90">
            <a:fgClr>
              <a:srgbClr val="446E7E"/>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等腰三角形 17">
            <a:extLst>
              <a:ext uri="{FF2B5EF4-FFF2-40B4-BE49-F238E27FC236}">
                <a16:creationId xmlns:a16="http://schemas.microsoft.com/office/drawing/2014/main" id="{B9767CB7-56D7-439F-B380-120550EE9193}"/>
              </a:ext>
            </a:extLst>
          </p:cNvPr>
          <p:cNvSpPr/>
          <p:nvPr/>
        </p:nvSpPr>
        <p:spPr>
          <a:xfrm rot="5400000" flipH="1">
            <a:off x="-823930" y="796768"/>
            <a:ext cx="4134722" cy="2541186"/>
          </a:xfrm>
          <a:prstGeom prst="triangle">
            <a:avLst/>
          </a:prstGeom>
          <a:solidFill>
            <a:srgbClr val="FAF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任意多边形: 形状 18">
            <a:extLst>
              <a:ext uri="{FF2B5EF4-FFF2-40B4-BE49-F238E27FC236}">
                <a16:creationId xmlns:a16="http://schemas.microsoft.com/office/drawing/2014/main" id="{547BAC9A-9690-40A4-B96E-94AFE45A710D}"/>
              </a:ext>
            </a:extLst>
          </p:cNvPr>
          <p:cNvSpPr/>
          <p:nvPr/>
        </p:nvSpPr>
        <p:spPr>
          <a:xfrm>
            <a:off x="3807743" y="5243747"/>
            <a:ext cx="5237253" cy="2067090"/>
          </a:xfrm>
          <a:custGeom>
            <a:avLst/>
            <a:gdLst>
              <a:gd name="connsiteX0" fmla="*/ 230857 w 5237253"/>
              <a:gd name="connsiteY0" fmla="*/ 1588853 h 2067090"/>
              <a:gd name="connsiteX1" fmla="*/ 776957 w 5237253"/>
              <a:gd name="connsiteY1" fmla="*/ 560153 h 2067090"/>
              <a:gd name="connsiteX2" fmla="*/ 1526257 w 5237253"/>
              <a:gd name="connsiteY2" fmla="*/ 1233253 h 2067090"/>
              <a:gd name="connsiteX3" fmla="*/ 2631157 w 5237253"/>
              <a:gd name="connsiteY3" fmla="*/ 1353 h 2067090"/>
              <a:gd name="connsiteX4" fmla="*/ 3786857 w 5237253"/>
              <a:gd name="connsiteY4" fmla="*/ 991953 h 2067090"/>
              <a:gd name="connsiteX5" fmla="*/ 4879057 w 5237253"/>
              <a:gd name="connsiteY5" fmla="*/ 979253 h 2067090"/>
              <a:gd name="connsiteX6" fmla="*/ 4840957 w 5237253"/>
              <a:gd name="connsiteY6" fmla="*/ 2046053 h 2067090"/>
              <a:gd name="connsiteX7" fmla="*/ 230857 w 5237253"/>
              <a:gd name="connsiteY7" fmla="*/ 1588853 h 2067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7253" h="2067090">
                <a:moveTo>
                  <a:pt x="230857" y="1588853"/>
                </a:moveTo>
                <a:cubicBezTo>
                  <a:pt x="-446476" y="1341203"/>
                  <a:pt x="561057" y="619420"/>
                  <a:pt x="776957" y="560153"/>
                </a:cubicBezTo>
                <a:cubicBezTo>
                  <a:pt x="992857" y="500886"/>
                  <a:pt x="1217224" y="1326386"/>
                  <a:pt x="1526257" y="1233253"/>
                </a:cubicBezTo>
                <a:cubicBezTo>
                  <a:pt x="1835290" y="1140120"/>
                  <a:pt x="2254390" y="41570"/>
                  <a:pt x="2631157" y="1353"/>
                </a:cubicBezTo>
                <a:cubicBezTo>
                  <a:pt x="3007924" y="-38864"/>
                  <a:pt x="3412207" y="828970"/>
                  <a:pt x="3786857" y="991953"/>
                </a:cubicBezTo>
                <a:cubicBezTo>
                  <a:pt x="4161507" y="1154936"/>
                  <a:pt x="4703374" y="803570"/>
                  <a:pt x="4879057" y="979253"/>
                </a:cubicBezTo>
                <a:cubicBezTo>
                  <a:pt x="5054740" y="1154936"/>
                  <a:pt x="5609307" y="1940220"/>
                  <a:pt x="4840957" y="2046053"/>
                </a:cubicBezTo>
                <a:cubicBezTo>
                  <a:pt x="4072607" y="2151886"/>
                  <a:pt x="908190" y="1836503"/>
                  <a:pt x="230857" y="1588853"/>
                </a:cubicBezTo>
                <a:close/>
              </a:path>
            </a:pathLst>
          </a:custGeom>
          <a:solidFill>
            <a:srgbClr val="94D9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空心弧 20">
            <a:extLst>
              <a:ext uri="{FF2B5EF4-FFF2-40B4-BE49-F238E27FC236}">
                <a16:creationId xmlns:a16="http://schemas.microsoft.com/office/drawing/2014/main" id="{3E60AA33-07D1-4275-9B78-53FF372AE070}"/>
              </a:ext>
            </a:extLst>
          </p:cNvPr>
          <p:cNvSpPr/>
          <p:nvPr/>
        </p:nvSpPr>
        <p:spPr>
          <a:xfrm>
            <a:off x="9360577" y="5143368"/>
            <a:ext cx="538359" cy="495300"/>
          </a:xfrm>
          <a:prstGeom prst="blockArc">
            <a:avLst>
              <a:gd name="adj1" fmla="val 10800000"/>
              <a:gd name="adj2" fmla="val 1462842"/>
              <a:gd name="adj3" fmla="val 10866"/>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2" name="空心弧 21">
            <a:extLst>
              <a:ext uri="{FF2B5EF4-FFF2-40B4-BE49-F238E27FC236}">
                <a16:creationId xmlns:a16="http://schemas.microsoft.com/office/drawing/2014/main" id="{2479B043-B194-4678-A200-748B77BA39B8}"/>
              </a:ext>
            </a:extLst>
          </p:cNvPr>
          <p:cNvSpPr/>
          <p:nvPr/>
        </p:nvSpPr>
        <p:spPr>
          <a:xfrm rot="18928843">
            <a:off x="5042577" y="1206368"/>
            <a:ext cx="538359" cy="495300"/>
          </a:xfrm>
          <a:prstGeom prst="blockArc">
            <a:avLst>
              <a:gd name="adj1" fmla="val 10800000"/>
              <a:gd name="adj2" fmla="val 1462842"/>
              <a:gd name="adj3" fmla="val 10866"/>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3" name="空心弧 22">
            <a:extLst>
              <a:ext uri="{FF2B5EF4-FFF2-40B4-BE49-F238E27FC236}">
                <a16:creationId xmlns:a16="http://schemas.microsoft.com/office/drawing/2014/main" id="{319222B1-9646-4DAA-AB6D-605A5E25AF54}"/>
              </a:ext>
            </a:extLst>
          </p:cNvPr>
          <p:cNvSpPr/>
          <p:nvPr/>
        </p:nvSpPr>
        <p:spPr>
          <a:xfrm rot="13123395">
            <a:off x="9456965" y="1758370"/>
            <a:ext cx="538359" cy="495300"/>
          </a:xfrm>
          <a:prstGeom prst="blockArc">
            <a:avLst>
              <a:gd name="adj1" fmla="val 10800000"/>
              <a:gd name="adj2" fmla="val 1462842"/>
              <a:gd name="adj3" fmla="val 10866"/>
            </a:avLst>
          </a:prstGeom>
          <a:solidFill>
            <a:srgbClr val="F4D9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4" name="椭圆 23">
            <a:extLst>
              <a:ext uri="{FF2B5EF4-FFF2-40B4-BE49-F238E27FC236}">
                <a16:creationId xmlns:a16="http://schemas.microsoft.com/office/drawing/2014/main" id="{81C69C92-8BF6-4480-A9D6-20449B010006}"/>
              </a:ext>
            </a:extLst>
          </p:cNvPr>
          <p:cNvSpPr/>
          <p:nvPr/>
        </p:nvSpPr>
        <p:spPr>
          <a:xfrm>
            <a:off x="8750301" y="564508"/>
            <a:ext cx="457200" cy="457200"/>
          </a:xfrm>
          <a:prstGeom prst="ellipse">
            <a:avLst/>
          </a:prstGeom>
          <a:solidFill>
            <a:srgbClr val="D5F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a:extLst>
              <a:ext uri="{FF2B5EF4-FFF2-40B4-BE49-F238E27FC236}">
                <a16:creationId xmlns:a16="http://schemas.microsoft.com/office/drawing/2014/main" id="{C8A0BBD3-EE98-4E69-8B2C-B57ADEBDA2BB}"/>
              </a:ext>
            </a:extLst>
          </p:cNvPr>
          <p:cNvSpPr/>
          <p:nvPr/>
        </p:nvSpPr>
        <p:spPr>
          <a:xfrm>
            <a:off x="1839355" y="4428134"/>
            <a:ext cx="601644" cy="601644"/>
          </a:xfrm>
          <a:prstGeom prst="ellipse">
            <a:avLst/>
          </a:prstGeom>
          <a:solidFill>
            <a:srgbClr val="D5F4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90284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35yoofly">
      <a:majorFont>
        <a:latin typeface="字魂58号-创中黑" panose="020F0302020204030204"/>
        <a:ea typeface="字魂58号-创中黑"/>
        <a:cs typeface=""/>
      </a:majorFont>
      <a:minorFont>
        <a:latin typeface="字魂58号-创中黑" panose="020F0502020204030204"/>
        <a:ea typeface="字魂58号-创中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4D96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TotalTime>
  <Words>1011</Words>
  <Application>Microsoft Office PowerPoint</Application>
  <PresentationFormat>宽屏</PresentationFormat>
  <Paragraphs>78</Paragraphs>
  <Slides>21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21</vt:i4>
      </vt:variant>
    </vt:vector>
  </HeadingPairs>
  <TitlesOfParts>
    <vt:vector size="26" baseType="lpstr">
      <vt:lpstr>-apple-system</vt:lpstr>
      <vt:lpstr>字魂105号-简雅黑</vt:lpstr>
      <vt:lpstr>字魂58号-创中黑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 爽</dc:creator>
  <cp:lastModifiedBy>lzp20000128@outlook.com</cp:lastModifiedBy>
  <cp:revision>33</cp:revision>
  <dcterms:created xsi:type="dcterms:W3CDTF">2020-08-15T05:11:15Z</dcterms:created>
  <dcterms:modified xsi:type="dcterms:W3CDTF">2020-10-21T01:02:54Z</dcterms:modified>
</cp:coreProperties>
</file>